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presProps" Target="presProps.xml"/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46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493.png"/><Relationship Id="rId17" Type="http://schemas.openxmlformats.org/officeDocument/2006/relationships/image" Target="../media/image49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png"/><Relationship Id="rId5" Type="http://schemas.openxmlformats.org/officeDocument/2006/relationships/image" Target="../media/image561.png"/><Relationship Id="rId6" Type="http://schemas.openxmlformats.org/officeDocument/2006/relationships/image" Target="../media/image562.png"/><Relationship Id="rId7" Type="http://schemas.openxmlformats.org/officeDocument/2006/relationships/image" Target="../media/image563.png"/><Relationship Id="rId8" Type="http://schemas.openxmlformats.org/officeDocument/2006/relationships/image" Target="../media/image564.png"/><Relationship Id="rId9" Type="http://schemas.openxmlformats.org/officeDocument/2006/relationships/image" Target="../media/image565.png"/><Relationship Id="rId10" Type="http://schemas.openxmlformats.org/officeDocument/2006/relationships/image" Target="../media/image566.png"/><Relationship Id="rId11" Type="http://schemas.openxmlformats.org/officeDocument/2006/relationships/image" Target="../media/image567.png"/><Relationship Id="rId12" Type="http://schemas.openxmlformats.org/officeDocument/2006/relationships/image" Target="../media/image568.png"/><Relationship Id="rId13" Type="http://schemas.openxmlformats.org/officeDocument/2006/relationships/image" Target="../media/image569.png"/><Relationship Id="rId14" Type="http://schemas.openxmlformats.org/officeDocument/2006/relationships/image" Target="../media/image57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94.png"/><Relationship Id="rId14" Type="http://schemas.openxmlformats.org/officeDocument/2006/relationships/image" Target="../media/image595.png"/><Relationship Id="rId15" Type="http://schemas.openxmlformats.org/officeDocument/2006/relationships/image" Target="../media/image596.png"/><Relationship Id="rId16" Type="http://schemas.openxmlformats.org/officeDocument/2006/relationships/image" Target="../media/image59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Relationship Id="rId16" Type="http://schemas.openxmlformats.org/officeDocument/2006/relationships/image" Target="../media/image618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Relationship Id="rId9" Type="http://schemas.openxmlformats.org/officeDocument/2006/relationships/image" Target="../media/image65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4.png"/><Relationship Id="rId3" Type="http://schemas.openxmlformats.org/officeDocument/2006/relationships/image" Target="../media/image655.png"/><Relationship Id="rId4" Type="http://schemas.openxmlformats.org/officeDocument/2006/relationships/image" Target="../media/image656.png"/><Relationship Id="rId5" Type="http://schemas.openxmlformats.org/officeDocument/2006/relationships/image" Target="../media/image657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Relationship Id="rId8" Type="http://schemas.openxmlformats.org/officeDocument/2006/relationships/image" Target="../media/image660.png"/><Relationship Id="rId9" Type="http://schemas.openxmlformats.org/officeDocument/2006/relationships/image" Target="../media/image66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Relationship Id="rId16" Type="http://schemas.openxmlformats.org/officeDocument/2006/relationships/image" Target="../media/image67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Relationship Id="rId16" Type="http://schemas.openxmlformats.org/officeDocument/2006/relationships/image" Target="../media/image691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png"/><Relationship Id="rId5" Type="http://schemas.openxmlformats.org/officeDocument/2006/relationships/image" Target="../media/image695.png"/><Relationship Id="rId6" Type="http://schemas.openxmlformats.org/officeDocument/2006/relationships/image" Target="../media/image696.png"/><Relationship Id="rId7" Type="http://schemas.openxmlformats.org/officeDocument/2006/relationships/image" Target="../media/image697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Relationship Id="rId11" Type="http://schemas.openxmlformats.org/officeDocument/2006/relationships/image" Target="../media/image701.png"/><Relationship Id="rId12" Type="http://schemas.openxmlformats.org/officeDocument/2006/relationships/image" Target="../media/image70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3.png"/><Relationship Id="rId3" Type="http://schemas.openxmlformats.org/officeDocument/2006/relationships/image" Target="../media/image704.png"/><Relationship Id="rId4" Type="http://schemas.openxmlformats.org/officeDocument/2006/relationships/image" Target="../media/image705.png"/><Relationship Id="rId5" Type="http://schemas.openxmlformats.org/officeDocument/2006/relationships/image" Target="../media/image706.png"/><Relationship Id="rId6" Type="http://schemas.openxmlformats.org/officeDocument/2006/relationships/image" Target="../media/image707.png"/><Relationship Id="rId7" Type="http://schemas.openxmlformats.org/officeDocument/2006/relationships/image" Target="../media/image708.png"/><Relationship Id="rId8" Type="http://schemas.openxmlformats.org/officeDocument/2006/relationships/image" Target="../media/image709.png"/><Relationship Id="rId9" Type="http://schemas.openxmlformats.org/officeDocument/2006/relationships/image" Target="../media/image710.png"/><Relationship Id="rId10" Type="http://schemas.openxmlformats.org/officeDocument/2006/relationships/image" Target="../media/image711.png"/><Relationship Id="rId11" Type="http://schemas.openxmlformats.org/officeDocument/2006/relationships/image" Target="../media/image712.png"/><Relationship Id="rId12" Type="http://schemas.openxmlformats.org/officeDocument/2006/relationships/image" Target="../media/image713.png"/><Relationship Id="rId13" Type="http://schemas.openxmlformats.org/officeDocument/2006/relationships/image" Target="../media/image714.png"/><Relationship Id="rId14" Type="http://schemas.openxmlformats.org/officeDocument/2006/relationships/image" Target="../media/image715.png"/><Relationship Id="rId15" Type="http://schemas.openxmlformats.org/officeDocument/2006/relationships/image" Target="../media/image716.png"/><Relationship Id="rId16" Type="http://schemas.openxmlformats.org/officeDocument/2006/relationships/image" Target="../media/image71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7.png"/><Relationship Id="rId3" Type="http://schemas.openxmlformats.org/officeDocument/2006/relationships/image" Target="../media/image728.png"/><Relationship Id="rId4" Type="http://schemas.openxmlformats.org/officeDocument/2006/relationships/image" Target="../media/image729.png"/><Relationship Id="rId5" Type="http://schemas.openxmlformats.org/officeDocument/2006/relationships/image" Target="../media/image730.png"/><Relationship Id="rId6" Type="http://schemas.openxmlformats.org/officeDocument/2006/relationships/image" Target="../media/image731.png"/><Relationship Id="rId7" Type="http://schemas.openxmlformats.org/officeDocument/2006/relationships/image" Target="../media/image732.png"/><Relationship Id="rId8" Type="http://schemas.openxmlformats.org/officeDocument/2006/relationships/image" Target="../media/image733.png"/><Relationship Id="rId9" Type="http://schemas.openxmlformats.org/officeDocument/2006/relationships/image" Target="../media/image734.png"/><Relationship Id="rId10" Type="http://schemas.openxmlformats.org/officeDocument/2006/relationships/image" Target="../media/image735.png"/><Relationship Id="rId11" Type="http://schemas.openxmlformats.org/officeDocument/2006/relationships/image" Target="../media/image736.png"/><Relationship Id="rId12" Type="http://schemas.openxmlformats.org/officeDocument/2006/relationships/image" Target="../media/image737.png"/><Relationship Id="rId13" Type="http://schemas.openxmlformats.org/officeDocument/2006/relationships/image" Target="../media/image73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Relationship Id="rId4" Type="http://schemas.openxmlformats.org/officeDocument/2006/relationships/image" Target="../media/image748.png"/><Relationship Id="rId5" Type="http://schemas.openxmlformats.org/officeDocument/2006/relationships/image" Target="../media/image749.png"/><Relationship Id="rId6" Type="http://schemas.openxmlformats.org/officeDocument/2006/relationships/image" Target="../media/image750.png"/><Relationship Id="rId7" Type="http://schemas.openxmlformats.org/officeDocument/2006/relationships/image" Target="../media/image751.png"/><Relationship Id="rId8" Type="http://schemas.openxmlformats.org/officeDocument/2006/relationships/image" Target="../media/image752.png"/><Relationship Id="rId9" Type="http://schemas.openxmlformats.org/officeDocument/2006/relationships/image" Target="../media/image753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9" Type="http://schemas.openxmlformats.org/officeDocument/2006/relationships/image" Target="../media/image766.png"/><Relationship Id="rId10" Type="http://schemas.openxmlformats.org/officeDocument/2006/relationships/image" Target="../media/image767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8.png"/><Relationship Id="rId3" Type="http://schemas.openxmlformats.org/officeDocument/2006/relationships/image" Target="../media/image769.png"/><Relationship Id="rId4" Type="http://schemas.openxmlformats.org/officeDocument/2006/relationships/image" Target="../media/image770.png"/><Relationship Id="rId5" Type="http://schemas.openxmlformats.org/officeDocument/2006/relationships/image" Target="../media/image771.png"/><Relationship Id="rId6" Type="http://schemas.openxmlformats.org/officeDocument/2006/relationships/image" Target="../media/image772.png"/><Relationship Id="rId7" Type="http://schemas.openxmlformats.org/officeDocument/2006/relationships/image" Target="../media/image773.png"/><Relationship Id="rId8" Type="http://schemas.openxmlformats.org/officeDocument/2006/relationships/image" Target="../media/image774.png"/><Relationship Id="rId9" Type="http://schemas.openxmlformats.org/officeDocument/2006/relationships/image" Target="../media/image77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6.png"/><Relationship Id="rId3" Type="http://schemas.openxmlformats.org/officeDocument/2006/relationships/image" Target="../media/image777.png"/><Relationship Id="rId4" Type="http://schemas.openxmlformats.org/officeDocument/2006/relationships/image" Target="../media/image778.png"/><Relationship Id="rId5" Type="http://schemas.openxmlformats.org/officeDocument/2006/relationships/image" Target="../media/image779.png"/><Relationship Id="rId6" Type="http://schemas.openxmlformats.org/officeDocument/2006/relationships/image" Target="../media/image780.png"/><Relationship Id="rId7" Type="http://schemas.openxmlformats.org/officeDocument/2006/relationships/image" Target="../media/image781.png"/><Relationship Id="rId8" Type="http://schemas.openxmlformats.org/officeDocument/2006/relationships/image" Target="../media/image78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3.png"/><Relationship Id="rId3" Type="http://schemas.openxmlformats.org/officeDocument/2006/relationships/image" Target="../media/image784.png"/><Relationship Id="rId4" Type="http://schemas.openxmlformats.org/officeDocument/2006/relationships/image" Target="../media/image785.png"/><Relationship Id="rId5" Type="http://schemas.openxmlformats.org/officeDocument/2006/relationships/image" Target="../media/image786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0.png"/><Relationship Id="rId3" Type="http://schemas.openxmlformats.org/officeDocument/2006/relationships/image" Target="../media/image791.png"/><Relationship Id="rId4" Type="http://schemas.openxmlformats.org/officeDocument/2006/relationships/image" Target="../media/image792.png"/><Relationship Id="rId5" Type="http://schemas.openxmlformats.org/officeDocument/2006/relationships/image" Target="../media/image793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Relationship Id="rId9" Type="http://schemas.openxmlformats.org/officeDocument/2006/relationships/image" Target="../media/image797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0.png"/><Relationship Id="rId3" Type="http://schemas.openxmlformats.org/officeDocument/2006/relationships/image" Target="../media/image801.png"/><Relationship Id="rId4" Type="http://schemas.openxmlformats.org/officeDocument/2006/relationships/image" Target="../media/image802.png"/><Relationship Id="rId5" Type="http://schemas.openxmlformats.org/officeDocument/2006/relationships/image" Target="../media/image803.png"/><Relationship Id="rId6" Type="http://schemas.openxmlformats.org/officeDocument/2006/relationships/image" Target="../media/image804.png"/><Relationship Id="rId7" Type="http://schemas.openxmlformats.org/officeDocument/2006/relationships/image" Target="../media/image805.png"/><Relationship Id="rId8" Type="http://schemas.openxmlformats.org/officeDocument/2006/relationships/image" Target="../media/image806.png"/><Relationship Id="rId9" Type="http://schemas.openxmlformats.org/officeDocument/2006/relationships/image" Target="../media/image807.png"/><Relationship Id="rId10" Type="http://schemas.openxmlformats.org/officeDocument/2006/relationships/image" Target="../media/image808.png"/><Relationship Id="rId11" Type="http://schemas.openxmlformats.org/officeDocument/2006/relationships/image" Target="../media/image809.png"/><Relationship Id="rId12" Type="http://schemas.openxmlformats.org/officeDocument/2006/relationships/image" Target="../media/image810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5.png"/><Relationship Id="rId3" Type="http://schemas.openxmlformats.org/officeDocument/2006/relationships/image" Target="../media/image816.png"/><Relationship Id="rId4" Type="http://schemas.openxmlformats.org/officeDocument/2006/relationships/image" Target="../media/image817.png"/><Relationship Id="rId5" Type="http://schemas.openxmlformats.org/officeDocument/2006/relationships/image" Target="../media/image818.png"/><Relationship Id="rId6" Type="http://schemas.openxmlformats.org/officeDocument/2006/relationships/image" Target="../media/image819.png"/><Relationship Id="rId7" Type="http://schemas.openxmlformats.org/officeDocument/2006/relationships/image" Target="../media/image820.png"/><Relationship Id="rId8" Type="http://schemas.openxmlformats.org/officeDocument/2006/relationships/image" Target="../media/image82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png"/><Relationship Id="rId5" Type="http://schemas.openxmlformats.org/officeDocument/2006/relationships/image" Target="../media/image825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8.png"/><Relationship Id="rId9" Type="http://schemas.openxmlformats.org/officeDocument/2006/relationships/image" Target="../media/image829.png"/><Relationship Id="rId10" Type="http://schemas.openxmlformats.org/officeDocument/2006/relationships/image" Target="../media/image830.png"/><Relationship Id="rId11" Type="http://schemas.openxmlformats.org/officeDocument/2006/relationships/image" Target="../media/image831.png"/><Relationship Id="rId12" Type="http://schemas.openxmlformats.org/officeDocument/2006/relationships/image" Target="../media/image832.png"/><Relationship Id="rId13" Type="http://schemas.openxmlformats.org/officeDocument/2006/relationships/image" Target="../media/image833.png"/><Relationship Id="rId14" Type="http://schemas.openxmlformats.org/officeDocument/2006/relationships/image" Target="../media/image8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845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6.png"/><Relationship Id="rId3" Type="http://schemas.openxmlformats.org/officeDocument/2006/relationships/image" Target="../media/image847.png"/><Relationship Id="rId4" Type="http://schemas.openxmlformats.org/officeDocument/2006/relationships/image" Target="../media/image848.png"/><Relationship Id="rId5" Type="http://schemas.openxmlformats.org/officeDocument/2006/relationships/image" Target="../media/image849.png"/><Relationship Id="rId6" Type="http://schemas.openxmlformats.org/officeDocument/2006/relationships/image" Target="../media/image850.png"/><Relationship Id="rId7" Type="http://schemas.openxmlformats.org/officeDocument/2006/relationships/image" Target="../media/image851.png"/><Relationship Id="rId8" Type="http://schemas.openxmlformats.org/officeDocument/2006/relationships/image" Target="../media/image852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3.png"/><Relationship Id="rId3" Type="http://schemas.openxmlformats.org/officeDocument/2006/relationships/image" Target="../media/image854.png"/><Relationship Id="rId4" Type="http://schemas.openxmlformats.org/officeDocument/2006/relationships/image" Target="../media/image855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8.png"/><Relationship Id="rId3" Type="http://schemas.openxmlformats.org/officeDocument/2006/relationships/image" Target="../media/image859.png"/><Relationship Id="rId4" Type="http://schemas.openxmlformats.org/officeDocument/2006/relationships/image" Target="../media/image860.png"/><Relationship Id="rId5" Type="http://schemas.openxmlformats.org/officeDocument/2006/relationships/image" Target="../media/image861.png"/><Relationship Id="rId6" Type="http://schemas.openxmlformats.org/officeDocument/2006/relationships/image" Target="../media/image862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Relationship Id="rId4" Type="http://schemas.openxmlformats.org/officeDocument/2006/relationships/image" Target="../media/image865.png"/><Relationship Id="rId5" Type="http://schemas.openxmlformats.org/officeDocument/2006/relationships/image" Target="../media/image866.png"/><Relationship Id="rId6" Type="http://schemas.openxmlformats.org/officeDocument/2006/relationships/image" Target="../media/image867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8.png"/><Relationship Id="rId3" Type="http://schemas.openxmlformats.org/officeDocument/2006/relationships/image" Target="../media/image869.png"/><Relationship Id="rId4" Type="http://schemas.openxmlformats.org/officeDocument/2006/relationships/image" Target="../media/image870.png"/><Relationship Id="rId5" Type="http://schemas.openxmlformats.org/officeDocument/2006/relationships/image" Target="../media/image871.png"/><Relationship Id="rId6" Type="http://schemas.openxmlformats.org/officeDocument/2006/relationships/image" Target="../media/image872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Relationship Id="rId5" Type="http://schemas.openxmlformats.org/officeDocument/2006/relationships/image" Target="../media/image876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7.png"/><Relationship Id="rId3" Type="http://schemas.openxmlformats.org/officeDocument/2006/relationships/image" Target="../media/image878.png"/><Relationship Id="rId4" Type="http://schemas.openxmlformats.org/officeDocument/2006/relationships/image" Target="../media/image879.png"/><Relationship Id="rId5" Type="http://schemas.openxmlformats.org/officeDocument/2006/relationships/image" Target="../media/image880.png"/><Relationship Id="rId6" Type="http://schemas.openxmlformats.org/officeDocument/2006/relationships/image" Target="../media/image88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4.png"/><Relationship Id="rId3" Type="http://schemas.openxmlformats.org/officeDocument/2006/relationships/image" Target="../media/image885.png"/><Relationship Id="rId4" Type="http://schemas.openxmlformats.org/officeDocument/2006/relationships/image" Target="../media/image886.png"/><Relationship Id="rId5" Type="http://schemas.openxmlformats.org/officeDocument/2006/relationships/image" Target="../media/image887.png"/><Relationship Id="rId6" Type="http://schemas.openxmlformats.org/officeDocument/2006/relationships/image" Target="../media/image888.png"/><Relationship Id="rId7" Type="http://schemas.openxmlformats.org/officeDocument/2006/relationships/image" Target="../media/image889.png"/><Relationship Id="rId8" Type="http://schemas.openxmlformats.org/officeDocument/2006/relationships/image" Target="../media/image890.png"/><Relationship Id="rId9" Type="http://schemas.openxmlformats.org/officeDocument/2006/relationships/image" Target="../media/image891.png"/><Relationship Id="rId10" Type="http://schemas.openxmlformats.org/officeDocument/2006/relationships/image" Target="../media/image892.png"/><Relationship Id="rId11" Type="http://schemas.openxmlformats.org/officeDocument/2006/relationships/image" Target="../media/image893.png"/><Relationship Id="rId12" Type="http://schemas.openxmlformats.org/officeDocument/2006/relationships/image" Target="../media/image894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5.png"/><Relationship Id="rId3" Type="http://schemas.openxmlformats.org/officeDocument/2006/relationships/image" Target="../media/image896.png"/><Relationship Id="rId4" Type="http://schemas.openxmlformats.org/officeDocument/2006/relationships/image" Target="../media/image897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9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2.png"/><Relationship Id="rId3" Type="http://schemas.openxmlformats.org/officeDocument/2006/relationships/image" Target="../media/image903.png"/><Relationship Id="rId4" Type="http://schemas.openxmlformats.org/officeDocument/2006/relationships/image" Target="../media/image904.png"/><Relationship Id="rId5" Type="http://schemas.openxmlformats.org/officeDocument/2006/relationships/image" Target="../media/image905.png"/><Relationship Id="rId6" Type="http://schemas.openxmlformats.org/officeDocument/2006/relationships/image" Target="../media/image906.png"/><Relationship Id="rId7" Type="http://schemas.openxmlformats.org/officeDocument/2006/relationships/image" Target="../media/image907.png"/><Relationship Id="rId8" Type="http://schemas.openxmlformats.org/officeDocument/2006/relationships/image" Target="../media/image908.png"/><Relationship Id="rId9" Type="http://schemas.openxmlformats.org/officeDocument/2006/relationships/image" Target="../media/image909.png"/><Relationship Id="rId10" Type="http://schemas.openxmlformats.org/officeDocument/2006/relationships/image" Target="../media/image910.png"/><Relationship Id="rId11" Type="http://schemas.openxmlformats.org/officeDocument/2006/relationships/image" Target="../media/image911.png"/><Relationship Id="rId12" Type="http://schemas.openxmlformats.org/officeDocument/2006/relationships/image" Target="../media/image912.png"/><Relationship Id="rId13" Type="http://schemas.openxmlformats.org/officeDocument/2006/relationships/image" Target="../media/image913.png"/><Relationship Id="rId14" Type="http://schemas.openxmlformats.org/officeDocument/2006/relationships/image" Target="../media/image914.png"/><Relationship Id="rId15" Type="http://schemas.openxmlformats.org/officeDocument/2006/relationships/image" Target="../media/image915.png"/><Relationship Id="rId16" Type="http://schemas.openxmlformats.org/officeDocument/2006/relationships/image" Target="../media/image916.png"/><Relationship Id="rId17" Type="http://schemas.openxmlformats.org/officeDocument/2006/relationships/image" Target="../media/image917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Relationship Id="rId6" Type="http://schemas.openxmlformats.org/officeDocument/2006/relationships/image" Target="../media/image922.png"/><Relationship Id="rId7" Type="http://schemas.openxmlformats.org/officeDocument/2006/relationships/image" Target="../media/image923.png"/><Relationship Id="rId8" Type="http://schemas.openxmlformats.org/officeDocument/2006/relationships/image" Target="../media/image924.png"/><Relationship Id="rId9" Type="http://schemas.openxmlformats.org/officeDocument/2006/relationships/image" Target="../media/image925.png"/><Relationship Id="rId10" Type="http://schemas.openxmlformats.org/officeDocument/2006/relationships/image" Target="../media/image926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7.png"/><Relationship Id="rId3" Type="http://schemas.openxmlformats.org/officeDocument/2006/relationships/image" Target="../media/image928.png"/><Relationship Id="rId4" Type="http://schemas.openxmlformats.org/officeDocument/2006/relationships/image" Target="../media/image929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6.png"/><Relationship Id="rId3" Type="http://schemas.openxmlformats.org/officeDocument/2006/relationships/image" Target="../media/image937.png"/><Relationship Id="rId4" Type="http://schemas.openxmlformats.org/officeDocument/2006/relationships/image" Target="../media/image938.png"/><Relationship Id="rId5" Type="http://schemas.openxmlformats.org/officeDocument/2006/relationships/image" Target="../media/image939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0.png"/><Relationship Id="rId3" Type="http://schemas.openxmlformats.org/officeDocument/2006/relationships/image" Target="../media/image941.png"/><Relationship Id="rId4" Type="http://schemas.openxmlformats.org/officeDocument/2006/relationships/image" Target="../media/image942.png"/><Relationship Id="rId5" Type="http://schemas.openxmlformats.org/officeDocument/2006/relationships/image" Target="../media/image943.png"/><Relationship Id="rId6" Type="http://schemas.openxmlformats.org/officeDocument/2006/relationships/image" Target="../media/image944.png"/><Relationship Id="rId7" Type="http://schemas.openxmlformats.org/officeDocument/2006/relationships/image" Target="../media/image945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6.png"/><Relationship Id="rId3" Type="http://schemas.openxmlformats.org/officeDocument/2006/relationships/image" Target="../media/image947.png"/><Relationship Id="rId4" Type="http://schemas.openxmlformats.org/officeDocument/2006/relationships/image" Target="../media/image948.png"/><Relationship Id="rId5" Type="http://schemas.openxmlformats.org/officeDocument/2006/relationships/image" Target="../media/image949.png"/><Relationship Id="rId6" Type="http://schemas.openxmlformats.org/officeDocument/2006/relationships/image" Target="../media/image950.png"/><Relationship Id="rId7" Type="http://schemas.openxmlformats.org/officeDocument/2006/relationships/image" Target="../media/image951.png"/><Relationship Id="rId8" Type="http://schemas.openxmlformats.org/officeDocument/2006/relationships/image" Target="../media/image952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3.png"/><Relationship Id="rId3" Type="http://schemas.openxmlformats.org/officeDocument/2006/relationships/image" Target="../media/image954.png"/><Relationship Id="rId4" Type="http://schemas.openxmlformats.org/officeDocument/2006/relationships/image" Target="../media/image955.png"/><Relationship Id="rId5" Type="http://schemas.openxmlformats.org/officeDocument/2006/relationships/image" Target="../media/image956.png"/><Relationship Id="rId6" Type="http://schemas.openxmlformats.org/officeDocument/2006/relationships/image" Target="../media/image957.png"/><Relationship Id="rId7" Type="http://schemas.openxmlformats.org/officeDocument/2006/relationships/image" Target="../media/image958.png"/><Relationship Id="rId8" Type="http://schemas.openxmlformats.org/officeDocument/2006/relationships/image" Target="../media/image959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png"/><Relationship Id="rId5" Type="http://schemas.openxmlformats.org/officeDocument/2006/relationships/image" Target="../media/image963.png"/><Relationship Id="rId6" Type="http://schemas.openxmlformats.org/officeDocument/2006/relationships/image" Target="../media/image964.png"/><Relationship Id="rId7" Type="http://schemas.openxmlformats.org/officeDocument/2006/relationships/image" Target="../media/image965.png"/><Relationship Id="rId8" Type="http://schemas.openxmlformats.org/officeDocument/2006/relationships/image" Target="../media/image966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7.png"/><Relationship Id="rId3" Type="http://schemas.openxmlformats.org/officeDocument/2006/relationships/image" Target="../media/image968.png"/><Relationship Id="rId4" Type="http://schemas.openxmlformats.org/officeDocument/2006/relationships/image" Target="../media/image96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5111" y="3600008"/>
            <a:ext cx="4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211" y="3619053"/>
            <a:ext cx="8761905" cy="27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6192" y="7261566"/>
            <a:ext cx="5514286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6443" y="7842119"/>
            <a:ext cx="11651937" cy="24586"/>
            <a:chOff x="2006443" y="7842119"/>
            <a:chExt cx="11651937" cy="245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6443" y="7842119"/>
              <a:ext cx="11651937" cy="24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26914" y="3428571"/>
            <a:ext cx="13858800" cy="7795575"/>
            <a:chOff x="4426914" y="3428571"/>
            <a:chExt cx="13858800" cy="7795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057971" y="-8621"/>
              <a:ext cx="27717600" cy="1559115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6914" y="3428571"/>
              <a:ext cx="13858800" cy="7795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527619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170" y="8397348"/>
            <a:ext cx="4571429" cy="12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2170" y="3462414"/>
            <a:ext cx="277142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7883" y="4169292"/>
            <a:ext cx="4791124" cy="3936528"/>
            <a:chOff x="2427883" y="4169292"/>
            <a:chExt cx="4791124" cy="39365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15" y="2305095"/>
              <a:ext cx="9582249" cy="78730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7883" y="4169292"/>
              <a:ext cx="4791124" cy="39365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5511" y="3490633"/>
            <a:ext cx="4152381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09819" y="4266082"/>
            <a:ext cx="5704762" cy="3598134"/>
            <a:chOff x="10609819" y="4266082"/>
            <a:chExt cx="5704762" cy="35981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09819" y="4266082"/>
              <a:ext cx="5702121" cy="819680"/>
              <a:chOff x="10609819" y="4266082"/>
              <a:chExt cx="5702121" cy="8196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02506" y="3896864"/>
                <a:ext cx="11404241" cy="163936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09819" y="4266082"/>
                <a:ext cx="5702121" cy="81968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09819" y="5111834"/>
              <a:ext cx="5702121" cy="2748280"/>
              <a:chOff x="10609819" y="5111834"/>
              <a:chExt cx="5702121" cy="27482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7148" y="3885354"/>
                <a:ext cx="11404241" cy="5496559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09819" y="5111834"/>
                <a:ext cx="5702121" cy="2748280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67915" y="8106244"/>
            <a:ext cx="3771429" cy="13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0823" y="6239868"/>
            <a:ext cx="5596068" cy="143431"/>
            <a:chOff x="6210823" y="6239868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10823" y="6239868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15238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8951" y="3247108"/>
            <a:ext cx="2514286" cy="12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9749" y="3654884"/>
            <a:ext cx="361904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681" y="4459049"/>
            <a:ext cx="5893000" cy="3067382"/>
            <a:chOff x="1987681" y="4459049"/>
            <a:chExt cx="5893000" cy="3067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681" y="4459049"/>
              <a:ext cx="5893000" cy="306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0823" y="6239868"/>
            <a:ext cx="5596068" cy="143431"/>
            <a:chOff x="6210823" y="6239868"/>
            <a:chExt cx="5596068" cy="1434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10823" y="6239868"/>
              <a:ext cx="5596068" cy="1434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202" y="8066548"/>
            <a:ext cx="5400000" cy="13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34335" y="4266301"/>
            <a:ext cx="5182556" cy="3452878"/>
            <a:chOff x="10634335" y="4266301"/>
            <a:chExt cx="5182556" cy="3452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7141" y="2725774"/>
              <a:ext cx="10365111" cy="690575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34335" y="4266301"/>
              <a:ext cx="5182556" cy="34528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0083" y="8066548"/>
            <a:ext cx="4761905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533333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0826" y="7663876"/>
            <a:ext cx="9723810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2730" y="3333314"/>
            <a:ext cx="6323355" cy="3873055"/>
            <a:chOff x="3412730" y="3333314"/>
            <a:chExt cx="6323355" cy="3873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662" y="1606056"/>
              <a:ext cx="12646710" cy="77461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2730" y="3333314"/>
              <a:ext cx="6323355" cy="3873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4478" y="3333314"/>
            <a:ext cx="4424591" cy="3893640"/>
            <a:chOff x="10224478" y="3333314"/>
            <a:chExt cx="4424591" cy="3893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2066" y="1597568"/>
              <a:ext cx="8849181" cy="778727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4478" y="3333314"/>
              <a:ext cx="4424591" cy="38936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0654" y="7607514"/>
            <a:ext cx="8371429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2558" y="3274135"/>
            <a:ext cx="5520299" cy="3864428"/>
            <a:chOff x="3622558" y="3274135"/>
            <a:chExt cx="5520299" cy="3864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972" y="1551121"/>
              <a:ext cx="11040599" cy="772885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2558" y="3274135"/>
              <a:ext cx="5520299" cy="3864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3530" y="3269872"/>
            <a:ext cx="3984982" cy="3860256"/>
            <a:chOff x="9823530" y="3269872"/>
            <a:chExt cx="3984982" cy="3860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8610" y="1546857"/>
              <a:ext cx="7969964" cy="772051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3530" y="3269872"/>
              <a:ext cx="3984982" cy="38602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6" y="2160785"/>
            <a:ext cx="44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1034" y="3440145"/>
            <a:ext cx="8361307" cy="3396781"/>
            <a:chOff x="1911034" y="3440145"/>
            <a:chExt cx="8361307" cy="33967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4983" y="1925080"/>
              <a:ext cx="16722615" cy="67935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034" y="3440145"/>
              <a:ext cx="8361307" cy="3396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5633" y="3455093"/>
            <a:ext cx="5810934" cy="3381833"/>
            <a:chOff x="10555633" y="3455093"/>
            <a:chExt cx="5810934" cy="3381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0526" y="1944273"/>
              <a:ext cx="11621868" cy="676366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5633" y="3455093"/>
              <a:ext cx="5810934" cy="33818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5321" y="7535851"/>
            <a:ext cx="7571429" cy="164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6" y="2160785"/>
            <a:ext cx="5133333" cy="9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1933" y="8013865"/>
            <a:ext cx="7438095" cy="16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60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30075" y="3335338"/>
            <a:ext cx="4240602" cy="4240602"/>
            <a:chOff x="6830075" y="3335338"/>
            <a:chExt cx="4240602" cy="4240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306" y="1442569"/>
              <a:ext cx="8481203" cy="84812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075" y="3335338"/>
              <a:ext cx="4240602" cy="4240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784" y="7122814"/>
            <a:ext cx="10619048" cy="2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3688" y="3407143"/>
            <a:ext cx="5838195" cy="3283985"/>
            <a:chOff x="2663688" y="3407143"/>
            <a:chExt cx="5838195" cy="3283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403" y="1943005"/>
              <a:ext cx="11676390" cy="65679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3688" y="3407143"/>
              <a:ext cx="5838195" cy="3283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22556" y="3407143"/>
            <a:ext cx="5838195" cy="3283985"/>
            <a:chOff x="9022556" y="3407143"/>
            <a:chExt cx="5838195" cy="3283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7466" y="1943005"/>
              <a:ext cx="11676390" cy="65679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2556" y="3407143"/>
              <a:ext cx="5838195" cy="32839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8021" y="7503901"/>
            <a:ext cx="13561905" cy="20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4659" y="3215769"/>
            <a:ext cx="5796397" cy="3861850"/>
            <a:chOff x="6244659" y="3215769"/>
            <a:chExt cx="5796397" cy="386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4977" y="1492755"/>
              <a:ext cx="11592794" cy="77236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4659" y="3215769"/>
              <a:ext cx="5796397" cy="386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267" y="8370555"/>
            <a:ext cx="15314286" cy="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0614" y="3245888"/>
            <a:ext cx="5764486" cy="4453065"/>
            <a:chOff x="6260614" y="3245888"/>
            <a:chExt cx="5764486" cy="44530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7337" y="1259753"/>
              <a:ext cx="11528972" cy="890613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0614" y="3245888"/>
              <a:ext cx="5764486" cy="44530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371429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321" y="7082694"/>
            <a:ext cx="4609524" cy="28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9325" y="7082694"/>
            <a:ext cx="4314286" cy="21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8148" y="7082694"/>
            <a:ext cx="4752381" cy="2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818" y="3304728"/>
            <a:ext cx="3552381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5163" y="3304728"/>
            <a:ext cx="3552381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40951" y="3304728"/>
            <a:ext cx="3552381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9432" y="4109742"/>
            <a:ext cx="3794318" cy="2499507"/>
            <a:chOff x="7389432" y="4109742"/>
            <a:chExt cx="3794318" cy="2499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5673" y="2993602"/>
              <a:ext cx="7588636" cy="49990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9432" y="4109742"/>
              <a:ext cx="3794318" cy="2499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463" y="4109742"/>
            <a:ext cx="4362190" cy="2486448"/>
            <a:chOff x="1374463" y="4109742"/>
            <a:chExt cx="4362190" cy="2486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75529" y="2997846"/>
              <a:ext cx="8724380" cy="49728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4463" y="4109742"/>
              <a:ext cx="4362190" cy="24864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10259" y="4138975"/>
            <a:ext cx="4143757" cy="2427983"/>
            <a:chOff x="12710259" y="4138975"/>
            <a:chExt cx="4143757" cy="24279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6166" y="3056786"/>
              <a:ext cx="8287515" cy="48559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0259" y="4138975"/>
              <a:ext cx="4143757" cy="242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3516" y="6432349"/>
            <a:ext cx="5596068" cy="143431"/>
            <a:chOff x="3573516" y="6432349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3573516" y="6432349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5712" y="6662494"/>
            <a:ext cx="5596068" cy="143431"/>
            <a:chOff x="9285712" y="6662494"/>
            <a:chExt cx="5596068" cy="1434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9285712" y="6662494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34010" y="2268291"/>
            <a:ext cx="7994032" cy="5749133"/>
            <a:chOff x="10334010" y="2268291"/>
            <a:chExt cx="7994032" cy="57491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4010" y="2268291"/>
              <a:ext cx="7994032" cy="57491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21" y="790503"/>
            <a:ext cx="3533333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896" y="2476994"/>
            <a:ext cx="3904762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896" y="3167495"/>
            <a:ext cx="3504762" cy="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205" y="4462301"/>
            <a:ext cx="2257143" cy="1857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896" y="6247148"/>
            <a:ext cx="2171429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7967" y="6847137"/>
            <a:ext cx="1380952" cy="18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9896" y="3847279"/>
            <a:ext cx="3409524" cy="6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7990" y="2476994"/>
            <a:ext cx="2447619" cy="6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7990" y="4784206"/>
            <a:ext cx="3400000" cy="6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65186" y="7196201"/>
            <a:ext cx="3104762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5003" y="3083158"/>
            <a:ext cx="2409524" cy="18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45003" y="5430755"/>
            <a:ext cx="1695238" cy="18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9712" y="7781242"/>
            <a:ext cx="4352381" cy="14285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02857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9687" y="7420392"/>
            <a:ext cx="10990476" cy="1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226" y="3387572"/>
            <a:ext cx="5723352" cy="3454132"/>
            <a:chOff x="6126226" y="3387572"/>
            <a:chExt cx="5723352" cy="3454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2365" y="1847045"/>
              <a:ext cx="11446703" cy="690826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226" y="3387572"/>
              <a:ext cx="5723352" cy="3454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5619048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9206" y="3392470"/>
            <a:ext cx="8037310" cy="3548894"/>
            <a:chOff x="4749206" y="3392470"/>
            <a:chExt cx="8037310" cy="35488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383" y="1809504"/>
              <a:ext cx="16074620" cy="70977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9206" y="3392470"/>
              <a:ext cx="8037310" cy="35488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673" y="7419095"/>
            <a:ext cx="15619048" cy="20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048" y="7150740"/>
            <a:ext cx="3790476" cy="15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0"/>
            <a:ext cx="7361905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279" y="6007313"/>
            <a:ext cx="5990741" cy="359444"/>
            <a:chOff x="795279" y="6007313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95279" y="6007313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1399" y="3554537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1399" y="4763818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1399" y="5958470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1399" y="7156719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71399" y="8309557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32018" y="3352402"/>
            <a:ext cx="3371429" cy="9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33136" y="4604855"/>
            <a:ext cx="6066667" cy="12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3136" y="5799509"/>
            <a:ext cx="3980952" cy="12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33136" y="6988235"/>
            <a:ext cx="6000000" cy="12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33136" y="8001995"/>
            <a:ext cx="3438095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512" y="3951195"/>
            <a:ext cx="5314991" cy="3554400"/>
            <a:chOff x="2480512" y="3951195"/>
            <a:chExt cx="5314991" cy="3554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98" y="2402733"/>
              <a:ext cx="10629982" cy="710880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0512" y="3951195"/>
              <a:ext cx="5314991" cy="35544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8206" y="7881943"/>
            <a:ext cx="5028571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1698" y="3773417"/>
            <a:ext cx="3671307" cy="3671307"/>
            <a:chOff x="11121698" y="3773417"/>
            <a:chExt cx="3671307" cy="3671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698" y="3773417"/>
              <a:ext cx="3671307" cy="3671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3848" y="6472382"/>
            <a:ext cx="5477389" cy="1951411"/>
            <a:chOff x="7763848" y="6472382"/>
            <a:chExt cx="5477389" cy="19514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60000">
              <a:off x="7763848" y="6472382"/>
              <a:ext cx="5477389" cy="19514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6858" y="4887114"/>
            <a:ext cx="4219048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4728" y="8155627"/>
            <a:ext cx="7914286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915" y="4293497"/>
            <a:ext cx="4594907" cy="3308333"/>
            <a:chOff x="1675915" y="4293497"/>
            <a:chExt cx="4594907" cy="3308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07757" y="2852682"/>
              <a:ext cx="9189814" cy="661666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915" y="4293497"/>
              <a:ext cx="4594907" cy="3308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2437" y="4293497"/>
            <a:ext cx="3996430" cy="3327028"/>
            <a:chOff x="6642437" y="4293497"/>
            <a:chExt cx="3996430" cy="33270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08" y="2844402"/>
              <a:ext cx="7992860" cy="66540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2437" y="4293497"/>
              <a:ext cx="3996430" cy="3327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24355" y="4224428"/>
            <a:ext cx="3104038" cy="3446472"/>
            <a:chOff x="12724355" y="4224428"/>
            <a:chExt cx="3104038" cy="34464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74627" y="2703271"/>
              <a:ext cx="6208076" cy="689294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24355" y="4224428"/>
              <a:ext cx="3104038" cy="34464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0202" y="3084952"/>
            <a:ext cx="2171429" cy="127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6937" y="8155627"/>
            <a:ext cx="4552381" cy="9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9335" y="3567055"/>
            <a:ext cx="2726550" cy="2956662"/>
            <a:chOff x="4199335" y="3567055"/>
            <a:chExt cx="2726550" cy="2956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9335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2541" y="4644871"/>
            <a:ext cx="1495238" cy="8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9314" y="3567055"/>
            <a:ext cx="2726550" cy="2956662"/>
            <a:chOff x="6499314" y="3567055"/>
            <a:chExt cx="2726550" cy="29566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9314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9066" y="4644871"/>
            <a:ext cx="1523810" cy="8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0992" y="3567055"/>
            <a:ext cx="2726550" cy="2956662"/>
            <a:chOff x="8770992" y="3567055"/>
            <a:chExt cx="2726550" cy="29566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0992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5081" y="4655420"/>
            <a:ext cx="2019048" cy="8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6889" y="3567055"/>
            <a:ext cx="2726550" cy="2956662"/>
            <a:chOff x="11026889" y="3567055"/>
            <a:chExt cx="2726550" cy="2956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26889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3983" y="4644871"/>
            <a:ext cx="1780952" cy="866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7431" y="7125364"/>
            <a:ext cx="9085714" cy="2771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46624" y="6499350"/>
            <a:ext cx="3942857" cy="2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63836" y="8773263"/>
            <a:ext cx="425433" cy="525823"/>
            <a:chOff x="5863836" y="8773263"/>
            <a:chExt cx="425433" cy="5258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80000">
              <a:off x="5863836" y="8773263"/>
              <a:ext cx="425433" cy="5258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58079" y="8975223"/>
            <a:ext cx="86000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25237" y="2995954"/>
            <a:ext cx="4293805" cy="4293805"/>
            <a:chOff x="15825237" y="2995954"/>
            <a:chExt cx="4293805" cy="4293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5237" y="2995954"/>
              <a:ext cx="4293805" cy="4293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3249923"/>
            <a:ext cx="6171429" cy="4533333"/>
            <a:chOff x="1840450" y="3249923"/>
            <a:chExt cx="6171429" cy="45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49368" y="1279153"/>
              <a:ext cx="12342857" cy="90666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3249923"/>
              <a:ext cx="6171429" cy="4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04073" y="3264032"/>
            <a:ext cx="6171429" cy="4495238"/>
            <a:chOff x="10204073" y="3264032"/>
            <a:chExt cx="6171429" cy="44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391" y="1305683"/>
              <a:ext cx="12342857" cy="89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4073" y="3264032"/>
              <a:ext cx="6171429" cy="4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690" y="5516589"/>
            <a:ext cx="1702335" cy="204280"/>
            <a:chOff x="8291690" y="5516589"/>
            <a:chExt cx="1702335" cy="2042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690" y="5516589"/>
              <a:ext cx="1702335" cy="204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1592" y="5156416"/>
            <a:ext cx="4713228" cy="719972"/>
            <a:chOff x="5361592" y="5156416"/>
            <a:chExt cx="4713228" cy="719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361592" y="5156416"/>
              <a:ext cx="4713228" cy="719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29801" y="5152889"/>
            <a:ext cx="4713228" cy="719972"/>
            <a:chOff x="13729801" y="5152889"/>
            <a:chExt cx="4713228" cy="7199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729801" y="5152889"/>
              <a:ext cx="4713228" cy="7199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11155" y="8070971"/>
            <a:ext cx="1971429" cy="4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00467" y="8070971"/>
            <a:ext cx="1971429" cy="49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61194" y="8757806"/>
            <a:ext cx="7352381" cy="6761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3499" y="8562621"/>
            <a:ext cx="866667" cy="342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7027" y="8564069"/>
            <a:ext cx="866667" cy="3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1904" y="8667745"/>
            <a:ext cx="430759" cy="105341"/>
            <a:chOff x="10441904" y="8667745"/>
            <a:chExt cx="430759" cy="1053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41904" y="8667745"/>
              <a:ext cx="430759" cy="105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0655" y="7456977"/>
            <a:ext cx="5742857" cy="4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5340" y="7456977"/>
            <a:ext cx="5552381" cy="13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823453" y="2441189"/>
            <a:ext cx="14655609" cy="5704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6825" y="3787754"/>
            <a:ext cx="5841270" cy="3029426"/>
            <a:chOff x="10196825" y="3787754"/>
            <a:chExt cx="5841270" cy="3029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1317" y="2467007"/>
              <a:ext cx="11682540" cy="605885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6825" y="3787754"/>
              <a:ext cx="5841270" cy="3029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275" y="8918468"/>
            <a:ext cx="4920077" cy="964143"/>
            <a:chOff x="584275" y="8918468"/>
            <a:chExt cx="4920077" cy="964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4275" y="8918468"/>
              <a:ext cx="4364633" cy="907151"/>
              <a:chOff x="584275" y="8918468"/>
              <a:chExt cx="4364633" cy="9071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4275" y="8918468"/>
                <a:ext cx="4364633" cy="90715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197" y="9044183"/>
              <a:ext cx="4114286" cy="9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0627" y="6712897"/>
            <a:ext cx="6600000" cy="18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54387" y="6712897"/>
            <a:ext cx="3161905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0515" y="3722440"/>
            <a:ext cx="6171429" cy="2842442"/>
            <a:chOff x="2270515" y="3722440"/>
            <a:chExt cx="6171429" cy="28424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29331" y="2484499"/>
              <a:ext cx="12342857" cy="56848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0515" y="3722440"/>
              <a:ext cx="6171429" cy="2842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3651" y="3826800"/>
            <a:ext cx="6171429" cy="2633722"/>
            <a:chOff x="9593651" y="3826800"/>
            <a:chExt cx="6171429" cy="26337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0129" y="2679944"/>
              <a:ext cx="12342857" cy="52674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3651" y="3826800"/>
              <a:ext cx="6171429" cy="2633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9457143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0132" y="4516104"/>
            <a:ext cx="6210344" cy="2365652"/>
            <a:chOff x="1980132" y="4516104"/>
            <a:chExt cx="6210344" cy="2365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132" y="4516104"/>
              <a:ext cx="6210344" cy="2365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56728" y="3740656"/>
            <a:ext cx="2409524" cy="9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2925" y="7088834"/>
            <a:ext cx="6390476" cy="11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0311" y="4541501"/>
            <a:ext cx="5003829" cy="2340256"/>
            <a:chOff x="10760311" y="4541501"/>
            <a:chExt cx="5003829" cy="23402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0311" y="4541501"/>
              <a:ext cx="5003829" cy="23402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1814" y="3740656"/>
            <a:ext cx="3133333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29433" y="7088834"/>
            <a:ext cx="3380952" cy="19142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100" y="3514694"/>
            <a:ext cx="7571429" cy="6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6470" y="6695343"/>
            <a:ext cx="1619048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0501" y="5258089"/>
            <a:ext cx="1220482" cy="1317841"/>
            <a:chOff x="6970501" y="5258089"/>
            <a:chExt cx="1220482" cy="1317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501" y="5258089"/>
              <a:ext cx="1220482" cy="13178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89" y="7189196"/>
            <a:ext cx="4076190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16501" y="5258657"/>
            <a:ext cx="1272624" cy="1272624"/>
            <a:chOff x="2716501" y="5258657"/>
            <a:chExt cx="1272624" cy="12726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6501" y="5258657"/>
              <a:ext cx="1272624" cy="12726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7149" y="6694775"/>
            <a:ext cx="1600000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4230" y="7188628"/>
            <a:ext cx="3761905" cy="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95580" y="5258089"/>
            <a:ext cx="1669763" cy="1370698"/>
            <a:chOff x="10495580" y="5258089"/>
            <a:chExt cx="1669763" cy="13706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5580" y="5258089"/>
              <a:ext cx="1669763" cy="13706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1100" y="6701540"/>
            <a:ext cx="1666667" cy="4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5485" y="7195393"/>
            <a:ext cx="2561905" cy="3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28208" y="5119603"/>
            <a:ext cx="453018" cy="1443448"/>
            <a:chOff x="14628208" y="5119603"/>
            <a:chExt cx="453018" cy="14434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400000">
              <a:off x="14628208" y="5119603"/>
              <a:ext cx="453018" cy="14434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01124" y="6695343"/>
            <a:ext cx="1600000" cy="4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14309" y="7189196"/>
            <a:ext cx="3561905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2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65032" y="4417099"/>
            <a:ext cx="5188826" cy="2451720"/>
            <a:chOff x="10765032" y="4417099"/>
            <a:chExt cx="5188826" cy="2451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0175" y="3348908"/>
              <a:ext cx="10377651" cy="490344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5032" y="4417099"/>
              <a:ext cx="5188826" cy="2451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4402989"/>
            <a:ext cx="7431240" cy="2443020"/>
            <a:chOff x="1840450" y="4402989"/>
            <a:chExt cx="7431240" cy="24430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18839" y="3338939"/>
              <a:ext cx="14862480" cy="48860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0450" y="4402989"/>
              <a:ext cx="7431240" cy="24430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2583" y="7386131"/>
            <a:ext cx="11161905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3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0890" y="4903423"/>
            <a:ext cx="9876190" cy="2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367719"/>
            <a:ext cx="4286133" cy="1140218"/>
            <a:chOff x="1840450" y="3367719"/>
            <a:chExt cx="4286133" cy="11402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40450" y="3367719"/>
              <a:ext cx="4286133" cy="1140218"/>
              <a:chOff x="1840450" y="3367719"/>
              <a:chExt cx="4286133" cy="11402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0450" y="3367719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4806" y="3701872"/>
              <a:ext cx="3942857" cy="8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0450" y="5298060"/>
            <a:ext cx="4286133" cy="1140218"/>
            <a:chOff x="1840450" y="5298060"/>
            <a:chExt cx="4286133" cy="11402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40450" y="5298060"/>
              <a:ext cx="4286133" cy="1140218"/>
              <a:chOff x="1840450" y="5298060"/>
              <a:chExt cx="4286133" cy="11402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0450" y="5298060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6710" y="5613166"/>
              <a:ext cx="3371429" cy="5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0450" y="7242511"/>
            <a:ext cx="4286133" cy="1140218"/>
            <a:chOff x="1840450" y="7242511"/>
            <a:chExt cx="4286133" cy="11402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40450" y="7242511"/>
              <a:ext cx="4286133" cy="1140218"/>
              <a:chOff x="1840450" y="7242511"/>
              <a:chExt cx="4286133" cy="11402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0450" y="7242511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6710" y="7557616"/>
              <a:ext cx="2942857" cy="5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31537" y="4555760"/>
            <a:ext cx="503959" cy="779133"/>
            <a:chOff x="3731537" y="4555760"/>
            <a:chExt cx="503959" cy="7791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731537" y="4555760"/>
              <a:ext cx="503959" cy="7791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31537" y="6445762"/>
            <a:ext cx="503959" cy="779133"/>
            <a:chOff x="3731537" y="6445762"/>
            <a:chExt cx="503959" cy="7791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731537" y="6445762"/>
              <a:ext cx="503959" cy="779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56747" y="8382728"/>
            <a:ext cx="3997270" cy="1077988"/>
            <a:chOff x="12856747" y="8382728"/>
            <a:chExt cx="3997270" cy="10779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56747" y="8382728"/>
              <a:ext cx="3997270" cy="1077988"/>
              <a:chOff x="12856747" y="8382728"/>
              <a:chExt cx="3997270" cy="10779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56747" y="8382728"/>
                <a:ext cx="3997270" cy="107798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5304" y="8501168"/>
              <a:ext cx="3580952" cy="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0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5080" y="5578231"/>
            <a:ext cx="7047619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3797" y="3140835"/>
            <a:ext cx="5837984" cy="1948701"/>
            <a:chOff x="1853797" y="3140835"/>
            <a:chExt cx="5837984" cy="1948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3797" y="3140835"/>
              <a:ext cx="5837984" cy="194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5089536"/>
            <a:ext cx="5837984" cy="4010044"/>
            <a:chOff x="1840450" y="5089536"/>
            <a:chExt cx="5837984" cy="40100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47434" y="3211177"/>
              <a:ext cx="11675969" cy="80200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0450" y="5089536"/>
              <a:ext cx="5837984" cy="4010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0996" y="3140835"/>
            <a:ext cx="5262179" cy="1049641"/>
            <a:chOff x="1910996" y="3140835"/>
            <a:chExt cx="5262179" cy="10496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0996" y="3140835"/>
              <a:ext cx="5262179" cy="1049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2231" y="5778588"/>
            <a:ext cx="5290397" cy="460686"/>
            <a:chOff x="1812231" y="5778588"/>
            <a:chExt cx="5290397" cy="4606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2231" y="5778588"/>
              <a:ext cx="5290397" cy="460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485714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9298" y="3838960"/>
            <a:ext cx="9914286" cy="4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8471" y="2962081"/>
            <a:ext cx="1815312" cy="6875913"/>
            <a:chOff x="2438471" y="2962081"/>
            <a:chExt cx="1815312" cy="68759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38471" y="6485613"/>
              <a:ext cx="1763269" cy="3350263"/>
              <a:chOff x="2438471" y="6485613"/>
              <a:chExt cx="1763269" cy="33502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38471" y="6485613"/>
                <a:ext cx="1763269" cy="33502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01402" y="2962081"/>
              <a:ext cx="1747981" cy="3554109"/>
              <a:chOff x="2501402" y="2962081"/>
              <a:chExt cx="1747981" cy="35541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1402" y="2962081"/>
                <a:ext cx="1747981" cy="35541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1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0326" y="8510626"/>
            <a:ext cx="6657143" cy="12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420" y="3316254"/>
            <a:ext cx="4764674" cy="4756104"/>
            <a:chOff x="10308420" y="3316254"/>
            <a:chExt cx="4764674" cy="4756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522" y="1246118"/>
              <a:ext cx="9529348" cy="95122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8420" y="3316254"/>
              <a:ext cx="4764674" cy="47561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44526" y="946163"/>
            <a:ext cx="13974732" cy="94803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2355" y="8594668"/>
            <a:ext cx="7371429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0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641" y="7222199"/>
            <a:ext cx="11114286" cy="2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2213" y="3441789"/>
            <a:ext cx="3182170" cy="3402136"/>
            <a:chOff x="6372213" y="3441789"/>
            <a:chExt cx="3182170" cy="3402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5222" y="1945274"/>
              <a:ext cx="6364340" cy="680427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2213" y="3441789"/>
              <a:ext cx="3182170" cy="3402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6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488" y="6934632"/>
            <a:ext cx="9428571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6589" y="3894847"/>
            <a:ext cx="3862313" cy="2496020"/>
            <a:chOff x="11516589" y="3894847"/>
            <a:chExt cx="3862313" cy="24960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6745" y="2805956"/>
              <a:ext cx="7724626" cy="49920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6589" y="3894847"/>
              <a:ext cx="3862313" cy="24960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0555" y="4704235"/>
            <a:ext cx="9119865" cy="1618776"/>
            <a:chOff x="2060555" y="4704235"/>
            <a:chExt cx="9119865" cy="1618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395672" y="4000389"/>
              <a:ext cx="18239730" cy="32375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555" y="4704235"/>
              <a:ext cx="9119865" cy="1618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69114" y="7695238"/>
            <a:ext cx="3171928" cy="1984467"/>
            <a:chOff x="14169114" y="7695238"/>
            <a:chExt cx="3171928" cy="19844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69114" y="7695238"/>
              <a:ext cx="3171928" cy="19844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92456" y="7830491"/>
            <a:ext cx="2952381" cy="19523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1356" y="7853630"/>
            <a:ext cx="5990476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06226" y="3267611"/>
            <a:ext cx="9280606" cy="406027"/>
            <a:chOff x="4506226" y="3267611"/>
            <a:chExt cx="9280606" cy="406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6226" y="3267611"/>
              <a:ext cx="9280606" cy="406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3774" y="3673638"/>
            <a:ext cx="9277684" cy="2690528"/>
            <a:chOff x="4493774" y="3673638"/>
            <a:chExt cx="9277684" cy="2690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3774" y="3673638"/>
              <a:ext cx="9277684" cy="269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3728" y="6376453"/>
            <a:ext cx="9276005" cy="1194286"/>
            <a:chOff x="4503728" y="6376453"/>
            <a:chExt cx="9276005" cy="119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3728" y="6376453"/>
              <a:ext cx="9276005" cy="119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48960" y="8593322"/>
            <a:ext cx="2924039" cy="1019142"/>
            <a:chOff x="14448960" y="8593322"/>
            <a:chExt cx="2924039" cy="10191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8960" y="8593322"/>
              <a:ext cx="2924039" cy="10191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55424" y="8741459"/>
            <a:ext cx="2733333" cy="100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953" y="7814020"/>
            <a:ext cx="11580952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3449" y="7248649"/>
            <a:ext cx="12191032" cy="99337"/>
            <a:chOff x="2823449" y="7248649"/>
            <a:chExt cx="12191032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823449" y="7248649"/>
              <a:ext cx="12191032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7186" y="6171373"/>
            <a:ext cx="1580952" cy="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88568" y="4158317"/>
            <a:ext cx="1930159" cy="1930159"/>
            <a:chOff x="5588568" y="4158317"/>
            <a:chExt cx="1930159" cy="1930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8568" y="4158317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9317" y="4700597"/>
            <a:ext cx="1354058" cy="972612"/>
            <a:chOff x="5889317" y="4700597"/>
            <a:chExt cx="1354058" cy="9726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9317" y="4700597"/>
              <a:ext cx="1354058" cy="972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14335" y="4177808"/>
            <a:ext cx="1930159" cy="2336414"/>
            <a:chOff x="10614335" y="4177808"/>
            <a:chExt cx="1930159" cy="2336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8853" y="6171373"/>
              <a:ext cx="1419048" cy="4476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614335" y="4177808"/>
              <a:ext cx="1930159" cy="1930159"/>
              <a:chOff x="10614335" y="4177808"/>
              <a:chExt cx="1930159" cy="19301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14335" y="4177808"/>
                <a:ext cx="1930159" cy="19301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30495" y="4868272"/>
              <a:ext cx="1496833" cy="780756"/>
              <a:chOff x="10830495" y="4868272"/>
              <a:chExt cx="1496833" cy="78075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30495" y="4868272"/>
                <a:ext cx="1496833" cy="780756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1510" y="4380956"/>
            <a:ext cx="1819048" cy="18190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4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3282" y="7715125"/>
            <a:ext cx="8361905" cy="5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5974" y="3377475"/>
            <a:ext cx="4828396" cy="3530765"/>
            <a:chOff x="11085974" y="3377475"/>
            <a:chExt cx="4828396" cy="3530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2314" y="1841434"/>
              <a:ext cx="9656793" cy="70615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5974" y="3377475"/>
              <a:ext cx="4828396" cy="3530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186" y="4028793"/>
            <a:ext cx="8819048" cy="2879446"/>
            <a:chOff x="1655186" y="4028793"/>
            <a:chExt cx="8819048" cy="28794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55186" y="4028793"/>
              <a:ext cx="8812373" cy="539758"/>
              <a:chOff x="1655186" y="4028793"/>
              <a:chExt cx="8812373" cy="5397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18905" y="3792798"/>
                <a:ext cx="17624746" cy="107951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5186" y="4028793"/>
                <a:ext cx="8812373" cy="5397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55186" y="4576172"/>
              <a:ext cx="8812373" cy="1608258"/>
              <a:chOff x="1655186" y="4576172"/>
              <a:chExt cx="8812373" cy="16082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649282" y="3876466"/>
                <a:ext cx="17624746" cy="3216516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5186" y="4576172"/>
                <a:ext cx="8812373" cy="16082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186" y="6184430"/>
              <a:ext cx="8812373" cy="716005"/>
              <a:chOff x="1655186" y="6184430"/>
              <a:chExt cx="8812373" cy="71600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707094" y="5869769"/>
                <a:ext cx="17624746" cy="143201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5186" y="6184430"/>
                <a:ext cx="8812373" cy="716005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4070" y="7715125"/>
            <a:ext cx="4009524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571429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5166" y="7327401"/>
            <a:ext cx="8838095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9471" y="3969990"/>
            <a:ext cx="2599703" cy="2599703"/>
            <a:chOff x="7469471" y="3969990"/>
            <a:chExt cx="2599703" cy="2599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9471" y="3969990"/>
              <a:ext cx="2599703" cy="2599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4538" y="7375616"/>
            <a:ext cx="11304762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6442" y="3633333"/>
            <a:ext cx="5314286" cy="3019048"/>
            <a:chOff x="2336442" y="3633333"/>
            <a:chExt cx="5314286" cy="30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36442" y="3633333"/>
              <a:ext cx="5311417" cy="3014229"/>
              <a:chOff x="2336442" y="3633333"/>
              <a:chExt cx="5311417" cy="30142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23644" y="2320867"/>
                <a:ext cx="10622833" cy="602845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6442" y="3633333"/>
                <a:ext cx="5311417" cy="30142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78208" y="4903982"/>
              <a:ext cx="2472812" cy="772409"/>
              <a:chOff x="3678208" y="4903982"/>
              <a:chExt cx="2472812" cy="7724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78208" y="4903982"/>
                <a:ext cx="2472812" cy="7724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113529" y="3633333"/>
            <a:ext cx="8047844" cy="3007882"/>
            <a:chOff x="8113529" y="3633333"/>
            <a:chExt cx="8047844" cy="30078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1393" y="2325007"/>
              <a:ext cx="16095688" cy="60157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3529" y="3633333"/>
              <a:ext cx="8047844" cy="3007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2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8239" y="7829170"/>
            <a:ext cx="4095238" cy="5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652393"/>
            <a:ext cx="6590476" cy="3182661"/>
            <a:chOff x="1840450" y="3652393"/>
            <a:chExt cx="6590476" cy="31826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40450" y="3652393"/>
              <a:ext cx="6586960" cy="2382661"/>
              <a:chOff x="1840450" y="3652393"/>
              <a:chExt cx="6586960" cy="23826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350769" y="2561175"/>
                <a:ext cx="13173920" cy="476532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40450" y="3652393"/>
                <a:ext cx="6586960" cy="23826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40450" y="6035054"/>
              <a:ext cx="6586960" cy="796959"/>
              <a:chOff x="1840450" y="6035054"/>
              <a:chExt cx="6586960" cy="7969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372111" y="5717731"/>
                <a:ext cx="13173920" cy="159391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0450" y="6035054"/>
                <a:ext cx="6586960" cy="79695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286591" y="3652393"/>
            <a:ext cx="6935909" cy="1170435"/>
            <a:chOff x="9286591" y="3652393"/>
            <a:chExt cx="6935909" cy="11704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5340" y="3206857"/>
              <a:ext cx="13871818" cy="2340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6591" y="3652393"/>
              <a:ext cx="6935909" cy="1170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6591" y="4780952"/>
            <a:ext cx="6935909" cy="2089443"/>
            <a:chOff x="9286591" y="4780952"/>
            <a:chExt cx="6935909" cy="2089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6111" y="3904282"/>
              <a:ext cx="13871818" cy="41788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86591" y="4780952"/>
              <a:ext cx="6935909" cy="2089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4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4667" y="7786325"/>
            <a:ext cx="10666667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6571" y="3217989"/>
            <a:ext cx="5789197" cy="4009019"/>
            <a:chOff x="3466571" y="3217989"/>
            <a:chExt cx="5789197" cy="4009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040" y="1474935"/>
              <a:ext cx="11578393" cy="801803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6571" y="3217989"/>
              <a:ext cx="5789197" cy="4009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51821" y="3217989"/>
            <a:ext cx="4382666" cy="4016270"/>
            <a:chOff x="10351821" y="3217989"/>
            <a:chExt cx="4382666" cy="4016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8912" y="1470794"/>
              <a:ext cx="8765333" cy="803254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1821" y="3217989"/>
              <a:ext cx="4382666" cy="4016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5085714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6610" y="7741054"/>
            <a:ext cx="9647619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00529" y="4711728"/>
            <a:ext cx="6061159" cy="2545687"/>
            <a:chOff x="9100529" y="4711728"/>
            <a:chExt cx="6061159" cy="2545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793" y="3602135"/>
              <a:ext cx="12122317" cy="509137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0529" y="4711728"/>
              <a:ext cx="6061159" cy="25456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3630" y="2721227"/>
            <a:ext cx="6723810" cy="3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94793" y="1676786"/>
            <a:ext cx="11613224" cy="74408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3304983"/>
            <a:ext cx="7167226" cy="2457143"/>
            <a:chOff x="1431697" y="3304983"/>
            <a:chExt cx="7167226" cy="24571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1697" y="3304983"/>
              <a:ext cx="3615125" cy="2416231"/>
              <a:chOff x="1431697" y="3304983"/>
              <a:chExt cx="3615125" cy="24162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1697" y="3304983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79876" y="3304983"/>
              <a:ext cx="3615125" cy="2453789"/>
              <a:chOff x="4979876" y="3304983"/>
              <a:chExt cx="3615125" cy="24537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9876" y="3304983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286591" y="3304983"/>
            <a:ext cx="7234173" cy="2457143"/>
            <a:chOff x="9286591" y="3304983"/>
            <a:chExt cx="7234173" cy="24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286591" y="3323762"/>
              <a:ext cx="3615125" cy="2416231"/>
              <a:chOff x="9286591" y="3323762"/>
              <a:chExt cx="3615125" cy="241623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86591" y="3323762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901716" y="3304983"/>
              <a:ext cx="3615125" cy="2453789"/>
              <a:chOff x="12901716" y="3304983"/>
              <a:chExt cx="3615125" cy="24537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01716" y="3304983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36417" y="6539176"/>
            <a:ext cx="7200699" cy="2457143"/>
            <a:chOff x="1536417" y="6539176"/>
            <a:chExt cx="7200699" cy="24571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36417" y="6557955"/>
              <a:ext cx="3615125" cy="2416231"/>
              <a:chOff x="1536417" y="6557955"/>
              <a:chExt cx="3615125" cy="24162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6417" y="6557955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118069" y="6539176"/>
              <a:ext cx="3615125" cy="2453789"/>
              <a:chOff x="5118069" y="6539176"/>
              <a:chExt cx="3615125" cy="24537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18069" y="6539176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353537" y="6539176"/>
            <a:ext cx="7167226" cy="2484454"/>
            <a:chOff x="9353537" y="6539176"/>
            <a:chExt cx="7167226" cy="248445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53537" y="6539176"/>
              <a:ext cx="3615125" cy="2453121"/>
              <a:chOff x="9353537" y="6539176"/>
              <a:chExt cx="3615125" cy="24531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3537" y="6539176"/>
                <a:ext cx="3615125" cy="245312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901716" y="6566487"/>
              <a:ext cx="3615125" cy="2453789"/>
              <a:chOff x="12901716" y="6566487"/>
              <a:chExt cx="3615125" cy="245378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01716" y="6566487"/>
                <a:ext cx="3615125" cy="245378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4667" y="5720222"/>
            <a:ext cx="2923810" cy="10761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4667" y="8954415"/>
            <a:ext cx="2923810" cy="10761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44531" y="5720222"/>
            <a:ext cx="2923810" cy="10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44531" y="8954415"/>
            <a:ext cx="2923810" cy="10761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02857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0521" y="7882895"/>
            <a:ext cx="13400000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8704" y="3393305"/>
            <a:ext cx="6690634" cy="3922384"/>
            <a:chOff x="5818704" y="3393305"/>
            <a:chExt cx="6690634" cy="3922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7198" y="1687513"/>
              <a:ext cx="13381268" cy="784476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704" y="3393305"/>
              <a:ext cx="6690634" cy="3922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133333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9833" y="7862151"/>
            <a:ext cx="10733333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0579" y="3704570"/>
            <a:ext cx="3020984" cy="3754904"/>
            <a:chOff x="2420579" y="3704570"/>
            <a:chExt cx="3020984" cy="37549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04715" y="3704570"/>
              <a:ext cx="2652714" cy="2836081"/>
              <a:chOff x="2604715" y="3704570"/>
              <a:chExt cx="2652714" cy="283608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673" y="2430051"/>
                <a:ext cx="5305427" cy="5672162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04715" y="3704570"/>
                <a:ext cx="2652714" cy="283608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2485" y="6714477"/>
              <a:ext cx="2114286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4074" y="3704570"/>
            <a:ext cx="2838095" cy="3754906"/>
            <a:chOff x="6534074" y="3704570"/>
            <a:chExt cx="2838095" cy="37549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34074" y="3704570"/>
              <a:ext cx="2836081" cy="2836081"/>
              <a:chOff x="6534074" y="3704570"/>
              <a:chExt cx="2836081" cy="28360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69399" y="2439894"/>
                <a:ext cx="5672162" cy="567216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34074" y="3704570"/>
                <a:ext cx="2836081" cy="283608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0057" y="6714477"/>
              <a:ext cx="1904762" cy="8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4037" y="3704570"/>
            <a:ext cx="4952381" cy="3754906"/>
            <a:chOff x="10524037" y="3704570"/>
            <a:chExt cx="4952381" cy="37549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24037" y="3704570"/>
              <a:ext cx="4949858" cy="2834247"/>
              <a:chOff x="10524037" y="3704570"/>
              <a:chExt cx="4949858" cy="28342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02219" y="2439894"/>
                <a:ext cx="9899716" cy="566849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24037" y="3704570"/>
                <a:ext cx="4949858" cy="283424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16909" y="6714477"/>
              <a:ext cx="1847619" cy="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55461"/>
            <a:ext cx="5990741" cy="359444"/>
            <a:chOff x="710623" y="6155461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55461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055" y="3702686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055" y="4911966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6055" y="6106618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6055" y="7304868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6055" y="8457706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8480" y="3523838"/>
            <a:ext cx="4904762" cy="12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48480" y="4947018"/>
            <a:ext cx="3466667" cy="8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8480" y="6141671"/>
            <a:ext cx="3542857" cy="8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8480" y="7136382"/>
            <a:ext cx="5476190" cy="12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8480" y="8344155"/>
            <a:ext cx="5914286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46264" y="5045293"/>
            <a:ext cx="2716997" cy="258460"/>
            <a:chOff x="7746264" y="5045293"/>
            <a:chExt cx="2716997" cy="258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6264" y="5045293"/>
              <a:ext cx="2716997" cy="258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31898" y="4961910"/>
            <a:ext cx="5066667" cy="49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31898" y="6093280"/>
            <a:ext cx="4533333" cy="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6264" y="6205954"/>
            <a:ext cx="2716997" cy="258460"/>
            <a:chOff x="7746264" y="6205954"/>
            <a:chExt cx="2716997" cy="2584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6264" y="6205954"/>
              <a:ext cx="2716997" cy="25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9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444" y="3822575"/>
            <a:ext cx="5598989" cy="5136511"/>
            <a:chOff x="5914444" y="3822575"/>
            <a:chExt cx="5598989" cy="51365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4444" y="3822575"/>
              <a:ext cx="5598989" cy="5136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1043" y="4916733"/>
            <a:ext cx="2652211" cy="714652"/>
            <a:chOff x="9061043" y="4916733"/>
            <a:chExt cx="2652211" cy="714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1043" y="4916733"/>
              <a:ext cx="2652211" cy="714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6385" y="5122214"/>
            <a:ext cx="3200000" cy="8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8321" y="4792559"/>
            <a:ext cx="1466667" cy="457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5143" y="6660582"/>
            <a:ext cx="2076190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8052" y="6352294"/>
            <a:ext cx="1285714" cy="4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76590" y="5890775"/>
            <a:ext cx="2429275" cy="714652"/>
            <a:chOff x="6076590" y="5890775"/>
            <a:chExt cx="2429275" cy="7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6590" y="5890775"/>
              <a:ext cx="2429275" cy="7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5223" y="4612930"/>
            <a:ext cx="3702865" cy="714652"/>
            <a:chOff x="4705223" y="4612930"/>
            <a:chExt cx="3702865" cy="7146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5223" y="4612930"/>
              <a:ext cx="3702865" cy="7146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3631" y="4792559"/>
            <a:ext cx="4009524" cy="4571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86539" y="4484271"/>
            <a:ext cx="819048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1059" y="5100953"/>
            <a:ext cx="7638095" cy="21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35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255279"/>
            <a:ext cx="3823042" cy="5716699"/>
            <a:chOff x="1840450" y="3255279"/>
            <a:chExt cx="3823042" cy="5716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60" y="643271"/>
              <a:ext cx="7646085" cy="1143339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3255279"/>
              <a:ext cx="3823042" cy="571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34" y="6866033"/>
            <a:ext cx="7809524" cy="16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4484" y="3859045"/>
            <a:ext cx="8619048" cy="2567624"/>
            <a:chOff x="4464484" y="3859045"/>
            <a:chExt cx="8619048" cy="25676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464484" y="3859045"/>
              <a:ext cx="8614438" cy="1072386"/>
              <a:chOff x="4464484" y="3859045"/>
              <a:chExt cx="8614438" cy="10723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5205" y="3391195"/>
                <a:ext cx="17228876" cy="214477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64484" y="3859045"/>
                <a:ext cx="8614438" cy="10723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64484" y="4931431"/>
              <a:ext cx="8614438" cy="1495068"/>
              <a:chOff x="4464484" y="4931431"/>
              <a:chExt cx="8614438" cy="14950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2557" y="4281408"/>
                <a:ext cx="17228876" cy="299013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64484" y="4931431"/>
                <a:ext cx="8614438" cy="14950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2356" y="7341081"/>
            <a:ext cx="10600000" cy="1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5428571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4274" y="3399526"/>
            <a:ext cx="5337166" cy="3486663"/>
            <a:chOff x="6474274" y="3399526"/>
            <a:chExt cx="5337166" cy="3486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2961" y="1842023"/>
              <a:ext cx="10674333" cy="69733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4274" y="3399526"/>
              <a:ext cx="5337166" cy="3486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3189257"/>
            <a:ext cx="2628571" cy="5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8070" y="7716522"/>
            <a:ext cx="6209524" cy="20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2021" y="3189257"/>
            <a:ext cx="2914286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7157" y="7716522"/>
            <a:ext cx="5352381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30966" y="3909056"/>
            <a:ext cx="4113690" cy="3511997"/>
            <a:chOff x="11330966" y="3909056"/>
            <a:chExt cx="4113690" cy="3511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4975" y="2343066"/>
              <a:ext cx="8227381" cy="70239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0966" y="3909056"/>
              <a:ext cx="4113690" cy="3511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7219" y="4104997"/>
            <a:ext cx="4776078" cy="3120115"/>
            <a:chOff x="2427219" y="4104997"/>
            <a:chExt cx="4776078" cy="3120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656" y="2713006"/>
              <a:ext cx="9552155" cy="624023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7219" y="4104997"/>
              <a:ext cx="4776078" cy="3120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794" y="7366823"/>
            <a:ext cx="9638095" cy="16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005041"/>
            <a:ext cx="7188326" cy="2776026"/>
            <a:chOff x="1431697" y="4005041"/>
            <a:chExt cx="7188326" cy="2776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12277" y="2765829"/>
              <a:ext cx="14376653" cy="55520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005041"/>
              <a:ext cx="7188326" cy="2776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7407" y="4005041"/>
            <a:ext cx="7526178" cy="2275632"/>
            <a:chOff x="9007407" y="4005041"/>
            <a:chExt cx="7526178" cy="2275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549" y="2990754"/>
              <a:ext cx="15052356" cy="455126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7407" y="4005041"/>
              <a:ext cx="7526178" cy="2275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0193" y="8131217"/>
            <a:ext cx="7447648" cy="1735377"/>
            <a:chOff x="13130193" y="8131217"/>
            <a:chExt cx="7447648" cy="173537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130193" y="8131217"/>
              <a:ext cx="4313619" cy="1664735"/>
              <a:chOff x="13130193" y="8131217"/>
              <a:chExt cx="4313619" cy="166473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193" y="8131217"/>
                <a:ext cx="4313619" cy="166473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4677" y="8673831"/>
              <a:ext cx="4009524" cy="13047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59718" y="8277649"/>
              <a:ext cx="1542857" cy="4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4260" y="3189257"/>
            <a:ext cx="35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9794" y="8029322"/>
            <a:ext cx="4542857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9973" y="4463939"/>
            <a:ext cx="6171429" cy="2752552"/>
            <a:chOff x="1649973" y="4463939"/>
            <a:chExt cx="6171429" cy="27525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85513" y="3233214"/>
              <a:ext cx="12342857" cy="55051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973" y="4463939"/>
              <a:ext cx="6171429" cy="27525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57" y="3189257"/>
            <a:ext cx="3238095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2686" y="8214941"/>
            <a:ext cx="6990476" cy="1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93350" y="3856823"/>
            <a:ext cx="4847619" cy="3966784"/>
            <a:chOff x="10693350" y="3856823"/>
            <a:chExt cx="4847619" cy="39667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02874" y="3856823"/>
              <a:ext cx="4811518" cy="2067449"/>
              <a:chOff x="10702874" y="3856823"/>
              <a:chExt cx="4811518" cy="20674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06280" y="2931658"/>
                <a:ext cx="9623037" cy="413489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02874" y="3856823"/>
                <a:ext cx="4811518" cy="20674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93350" y="6042654"/>
              <a:ext cx="4841685" cy="1775486"/>
              <a:chOff x="10693350" y="6042654"/>
              <a:chExt cx="4841685" cy="17754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66412" y="5249049"/>
                <a:ext cx="9683369" cy="3550973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93350" y="6042654"/>
                <a:ext cx="4841685" cy="177548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0220" y="3350527"/>
            <a:ext cx="9685275" cy="6169969"/>
            <a:chOff x="4300220" y="3350527"/>
            <a:chExt cx="9685275" cy="61699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6956" y="600494"/>
              <a:ext cx="19370550" cy="1233993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0220" y="3350527"/>
              <a:ext cx="9685275" cy="6169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28719"/>
            <a:ext cx="5990741" cy="359444"/>
            <a:chOff x="710623" y="6128719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28719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055" y="3675943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055" y="4885224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6055" y="6079876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6055" y="7278125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6055" y="8430963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4670" y="3675943"/>
            <a:ext cx="8323810" cy="9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44670" y="4886062"/>
            <a:ext cx="3000000" cy="904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4670" y="6080714"/>
            <a:ext cx="2990476" cy="9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4670" y="7278963"/>
            <a:ext cx="7971429" cy="904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4670" y="8477213"/>
            <a:ext cx="6352381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25714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7144" y="6781284"/>
            <a:ext cx="5961905" cy="1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01" y="4166450"/>
            <a:ext cx="8171429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3557467"/>
            <a:ext cx="7087496" cy="5528247"/>
            <a:chOff x="1431697" y="3557467"/>
            <a:chExt cx="7087496" cy="55282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14948" y="1091774"/>
              <a:ext cx="14174992" cy="1105649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97" y="3557467"/>
              <a:ext cx="7087496" cy="5528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8269" y="5806842"/>
            <a:ext cx="409091" cy="654062"/>
            <a:chOff x="12908269" y="5806842"/>
            <a:chExt cx="409091" cy="6540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908269" y="5806842"/>
              <a:ext cx="409091" cy="654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828571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8862" y="7792021"/>
            <a:ext cx="9161905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0765" y="3522857"/>
            <a:ext cx="6663038" cy="3498095"/>
            <a:chOff x="3040765" y="3522857"/>
            <a:chExt cx="6663038" cy="349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1934" y="1961110"/>
              <a:ext cx="13326076" cy="699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765" y="3522857"/>
              <a:ext cx="6663038" cy="349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9306" y="3522857"/>
            <a:ext cx="3490088" cy="3517143"/>
            <a:chOff x="10579306" y="3522857"/>
            <a:chExt cx="3490088" cy="351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1803" y="1951068"/>
              <a:ext cx="6980175" cy="70342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9306" y="3522857"/>
              <a:ext cx="3490088" cy="351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2416" y="4554638"/>
            <a:ext cx="2767081" cy="1434534"/>
            <a:chOff x="10892416" y="4554638"/>
            <a:chExt cx="2767081" cy="14345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92416" y="4554638"/>
              <a:ext cx="2767081" cy="1434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132381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1013" y="4863097"/>
            <a:ext cx="1390476" cy="7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1687" y="4813468"/>
            <a:ext cx="2447619" cy="7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8528" y="4849542"/>
            <a:ext cx="1390476" cy="7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0270" y="4849542"/>
            <a:ext cx="1390476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388" y="4863097"/>
            <a:ext cx="1390476" cy="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1516" y="2721227"/>
            <a:ext cx="914286" cy="3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9561" y="5624591"/>
            <a:ext cx="2361905" cy="1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83720" y="5624591"/>
            <a:ext cx="2295238" cy="1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52691" y="5624591"/>
            <a:ext cx="2676190" cy="1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2713" y="5624591"/>
            <a:ext cx="2695238" cy="1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2870" y="5624591"/>
            <a:ext cx="3114286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380952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8823" y="4386897"/>
            <a:ext cx="5809524" cy="2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0727" y="7144749"/>
            <a:ext cx="6706551" cy="777593"/>
            <a:chOff x="10770727" y="7144749"/>
            <a:chExt cx="6706551" cy="777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2796" y="7102845"/>
              <a:ext cx="4590476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770727" y="7248227"/>
              <a:ext cx="379686" cy="587005"/>
              <a:chOff x="10770727" y="7248227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70727" y="7248227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72104" y="1249802"/>
            <a:ext cx="17215205" cy="980965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37142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6486" y="5100953"/>
            <a:ext cx="6066667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8390" y="6569868"/>
            <a:ext cx="6711698" cy="777594"/>
            <a:chOff x="10388390" y="6569868"/>
            <a:chExt cx="6711698" cy="777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5604" y="6527964"/>
              <a:ext cx="3314286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388390" y="6646058"/>
              <a:ext cx="379686" cy="587005"/>
              <a:chOff x="10388390" y="6646058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88390" y="6646058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92066" y="2354287"/>
            <a:ext cx="16639992" cy="786678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571429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9534" y="4690098"/>
            <a:ext cx="6333333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1635" y="6494067"/>
            <a:ext cx="6711698" cy="777594"/>
            <a:chOff x="10611635" y="6494067"/>
            <a:chExt cx="6711698" cy="777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8849" y="6452163"/>
              <a:ext cx="2495238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611635" y="6570257"/>
              <a:ext cx="379686" cy="587005"/>
              <a:chOff x="10611635" y="6570257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11635" y="6570257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72104" y="2180095"/>
            <a:ext cx="17215205" cy="78667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28719"/>
            <a:ext cx="5990741" cy="359444"/>
            <a:chOff x="710623" y="6128719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28719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2246" y="3679753"/>
            <a:ext cx="3600000" cy="4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2246" y="4889033"/>
            <a:ext cx="3600000" cy="49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2246" y="6083685"/>
            <a:ext cx="3600000" cy="4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2246" y="7281935"/>
            <a:ext cx="3600000" cy="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2246" y="8434773"/>
            <a:ext cx="3600000" cy="4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1273" y="3391620"/>
            <a:ext cx="5857143" cy="1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52289" y="4778112"/>
            <a:ext cx="6400000" cy="1104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2289" y="5972764"/>
            <a:ext cx="7952381" cy="11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52289" y="7171014"/>
            <a:ext cx="6038095" cy="1104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2289" y="8192886"/>
            <a:ext cx="5761905" cy="145714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581" y="4495659"/>
            <a:ext cx="4493548" cy="3931854"/>
            <a:chOff x="895581" y="4495659"/>
            <a:chExt cx="4493548" cy="39318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95304" y="2785726"/>
              <a:ext cx="8987095" cy="78637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81" y="4495659"/>
              <a:ext cx="4493548" cy="3931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0448" y="4495659"/>
            <a:ext cx="4940477" cy="3402754"/>
            <a:chOff x="6570448" y="4495659"/>
            <a:chExt cx="4940477" cy="3402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564" y="3013441"/>
              <a:ext cx="9880955" cy="68055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0448" y="4495659"/>
              <a:ext cx="4940477" cy="3402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2459" y="4495659"/>
            <a:ext cx="4456450" cy="4215129"/>
            <a:chOff x="12692459" y="4495659"/>
            <a:chExt cx="4456450" cy="42151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9270" y="2661518"/>
              <a:ext cx="8912900" cy="84302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2459" y="4495659"/>
              <a:ext cx="4456450" cy="42151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02673" y="3486446"/>
            <a:ext cx="1552381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8661" y="3486446"/>
            <a:ext cx="1819048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3707" y="3486446"/>
            <a:ext cx="2076190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90354" y="6274813"/>
            <a:ext cx="5596068" cy="143431"/>
            <a:chOff x="3190354" y="6274813"/>
            <a:chExt cx="5596068" cy="1434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190354" y="6274813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2210" y="6144142"/>
            <a:ext cx="5596068" cy="143431"/>
            <a:chOff x="9372210" y="6144142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372210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0493" y="4138906"/>
            <a:ext cx="4104699" cy="4651218"/>
            <a:chOff x="2670493" y="4138906"/>
            <a:chExt cx="4104699" cy="46512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036" y="2078258"/>
              <a:ext cx="8209399" cy="930243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0493" y="4138906"/>
              <a:ext cx="4104699" cy="4651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727" y="4138906"/>
            <a:ext cx="2941753" cy="4632681"/>
            <a:chOff x="11606727" y="4138906"/>
            <a:chExt cx="2941753" cy="46326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7383" y="2011943"/>
              <a:ext cx="5883505" cy="92653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6727" y="4138906"/>
              <a:ext cx="2941753" cy="46326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8753" y="3296164"/>
            <a:ext cx="2733333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76703" y="3296164"/>
            <a:ext cx="2142857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16539" y="6229885"/>
            <a:ext cx="5596068" cy="143431"/>
            <a:chOff x="6416539" y="6229885"/>
            <a:chExt cx="5596068" cy="1434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416539" y="6229885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1909" y="4173615"/>
            <a:ext cx="3929192" cy="4821094"/>
            <a:chOff x="1071909" y="4173615"/>
            <a:chExt cx="3929192" cy="4821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8024" y="2016063"/>
              <a:ext cx="7858383" cy="96421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909" y="4173615"/>
              <a:ext cx="3929192" cy="4821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5585" y="4173615"/>
            <a:ext cx="4920710" cy="4071887"/>
            <a:chOff x="6195585" y="4173615"/>
            <a:chExt cx="4920710" cy="40718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739" y="2401578"/>
              <a:ext cx="9841420" cy="814377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5585" y="4173615"/>
              <a:ext cx="4920710" cy="4071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0519" y="4173615"/>
            <a:ext cx="4799128" cy="3231676"/>
            <a:chOff x="12380519" y="4173615"/>
            <a:chExt cx="4799128" cy="32316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874" y="2765922"/>
              <a:ext cx="9598256" cy="64633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0519" y="4173615"/>
              <a:ext cx="4799128" cy="32316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984" y="3366711"/>
            <a:ext cx="3047619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2806" y="3366711"/>
            <a:ext cx="3047619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88425" y="3366711"/>
            <a:ext cx="3047619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9064" y="6061468"/>
            <a:ext cx="5596068" cy="143431"/>
            <a:chOff x="2839064" y="6061468"/>
            <a:chExt cx="5596068" cy="1434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839064" y="6061468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65498" y="6061468"/>
            <a:ext cx="5596068" cy="143431"/>
            <a:chOff x="8965498" y="6061468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965498" y="6061468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1887" y="3317655"/>
            <a:ext cx="29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4032098"/>
            <a:ext cx="6886152" cy="4846130"/>
            <a:chOff x="1840450" y="4032098"/>
            <a:chExt cx="6886152" cy="48461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90759" y="1924699"/>
              <a:ext cx="13772305" cy="96922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4032098"/>
              <a:ext cx="6886152" cy="4846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2310" y="4032098"/>
            <a:ext cx="6886152" cy="4846130"/>
            <a:chOff x="9072310" y="4032098"/>
            <a:chExt cx="6886152" cy="48461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1102" y="1924699"/>
              <a:ext cx="13772305" cy="96922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72310" y="4032098"/>
              <a:ext cx="6886152" cy="4846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44761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1041" y="2906352"/>
            <a:ext cx="3809524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3465" y="4639937"/>
            <a:ext cx="6403955" cy="4360625"/>
            <a:chOff x="1713465" y="4639937"/>
            <a:chExt cx="6403955" cy="4360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06589" y="2743693"/>
              <a:ext cx="12807910" cy="872125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465" y="4639937"/>
              <a:ext cx="6403955" cy="4360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5510" y="4639937"/>
            <a:ext cx="6254870" cy="4360872"/>
            <a:chOff x="9785510" y="4639937"/>
            <a:chExt cx="6254870" cy="43608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1646" y="2743693"/>
              <a:ext cx="12509741" cy="87217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510" y="4639937"/>
              <a:ext cx="6254870" cy="43608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4472" y="3655384"/>
            <a:ext cx="2514286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69435" y="3655384"/>
            <a:ext cx="2514286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16539" y="6244563"/>
            <a:ext cx="5596068" cy="143431"/>
            <a:chOff x="6416539" y="6244563"/>
            <a:chExt cx="5596068" cy="1434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416539" y="6244563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3840" y="3735097"/>
            <a:ext cx="8866667" cy="5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194179"/>
            <a:ext cx="6114169" cy="4069743"/>
            <a:chOff x="1431697" y="4194179"/>
            <a:chExt cx="6114169" cy="40697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59387" y="2422142"/>
              <a:ext cx="12228337" cy="81394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194179"/>
              <a:ext cx="6114169" cy="4069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980952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6176" y="7656889"/>
            <a:ext cx="10666667" cy="20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3042" y="3831678"/>
            <a:ext cx="2361905" cy="3059616"/>
            <a:chOff x="2713042" y="3831678"/>
            <a:chExt cx="2361905" cy="30596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13042" y="3831678"/>
              <a:ext cx="2352598" cy="2352598"/>
              <a:chOff x="2713042" y="3831678"/>
              <a:chExt cx="2352598" cy="23525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13042" y="3831678"/>
                <a:ext cx="2352598" cy="23525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249" y="6180467"/>
              <a:ext cx="1771429" cy="8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6296" y="3225108"/>
            <a:ext cx="5514286" cy="3835499"/>
            <a:chOff x="5996296" y="3225108"/>
            <a:chExt cx="5514286" cy="38354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96296" y="3225108"/>
              <a:ext cx="5512235" cy="3500269"/>
              <a:chOff x="5996296" y="3225108"/>
              <a:chExt cx="5512235" cy="3500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29787" y="1663361"/>
                <a:ext cx="11024470" cy="700053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96296" y="3225108"/>
                <a:ext cx="5512235" cy="35002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0910" y="6683473"/>
              <a:ext cx="1390476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8860" y="3225108"/>
            <a:ext cx="1755806" cy="4752627"/>
            <a:chOff x="12678860" y="3225108"/>
            <a:chExt cx="1755806" cy="47526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78860" y="3225108"/>
              <a:ext cx="1734422" cy="4374044"/>
              <a:chOff x="12678860" y="3225108"/>
              <a:chExt cx="1734422" cy="437404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02230" y="1129430"/>
                <a:ext cx="3468845" cy="874808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78860" y="3225108"/>
                <a:ext cx="1734422" cy="437404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36956" y="7600601"/>
              <a:ext cx="1685714" cy="4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024" y="8015920"/>
            <a:ext cx="10428571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8927" y="3431590"/>
            <a:ext cx="6072025" cy="4015126"/>
            <a:chOff x="2668927" y="3431590"/>
            <a:chExt cx="6072025" cy="4015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0560" y="1640674"/>
              <a:ext cx="12144050" cy="80302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8927" y="3431590"/>
              <a:ext cx="6072025" cy="4015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431590"/>
            <a:ext cx="6360000" cy="4038600"/>
            <a:chOff x="9142857" y="3431590"/>
            <a:chExt cx="6360000" cy="40386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2066" y="1627942"/>
              <a:ext cx="12720000" cy="80772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431590"/>
              <a:ext cx="6360000" cy="4038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4266" y="4068684"/>
            <a:ext cx="15357182" cy="4180952"/>
            <a:chOff x="1464266" y="4068684"/>
            <a:chExt cx="15357182" cy="41809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4266" y="4068684"/>
              <a:ext cx="7893580" cy="4163864"/>
              <a:chOff x="1464266" y="4068684"/>
              <a:chExt cx="7893580" cy="41638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256457" y="2209866"/>
                <a:ext cx="15787160" cy="832772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4266" y="4068684"/>
                <a:ext cx="7893580" cy="41638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02400" y="4068684"/>
              <a:ext cx="7418618" cy="4172973"/>
              <a:chOff x="9402400" y="4068684"/>
              <a:chExt cx="7418618" cy="41729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20290" y="2205622"/>
                <a:ext cx="14837236" cy="834594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2400" y="4068684"/>
                <a:ext cx="7418618" cy="41729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1748" y="3609847"/>
            <a:ext cx="11562218" cy="3743268"/>
            <a:chOff x="3361748" y="3609847"/>
            <a:chExt cx="11562218" cy="3743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79043" y="1978580"/>
              <a:ext cx="23124436" cy="748653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1748" y="3609847"/>
              <a:ext cx="11562218" cy="37432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9844" y="8202546"/>
            <a:ext cx="6209524" cy="121904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1454" y="7916248"/>
            <a:ext cx="7876190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5652" y="3629568"/>
            <a:ext cx="7275785" cy="3703827"/>
            <a:chOff x="5335652" y="3629568"/>
            <a:chExt cx="7275785" cy="3703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372" y="2019002"/>
              <a:ext cx="14551571" cy="74076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5652" y="3629568"/>
              <a:ext cx="7275785" cy="3703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766" y="7627006"/>
            <a:ext cx="5895238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5928" y="4177051"/>
            <a:ext cx="7590564" cy="2129143"/>
            <a:chOff x="9065928" y="4177051"/>
            <a:chExt cx="7590564" cy="2129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173" y="3249630"/>
              <a:ext cx="15181128" cy="4258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5928" y="4177051"/>
              <a:ext cx="7590564" cy="212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9787" y="4177051"/>
            <a:ext cx="6171429" cy="2129143"/>
            <a:chOff x="1619787" y="4177051"/>
            <a:chExt cx="6171429" cy="212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26682" y="3249630"/>
              <a:ext cx="12342857" cy="42582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9787" y="4177051"/>
              <a:ext cx="6171429" cy="212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35631" y="5145603"/>
            <a:ext cx="786564" cy="278105"/>
            <a:chOff x="8135631" y="5145603"/>
            <a:chExt cx="786564" cy="2781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5631" y="5145603"/>
              <a:ext cx="786564" cy="278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9309" y="8587147"/>
            <a:ext cx="4495238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0564" y="3141301"/>
            <a:ext cx="9409524" cy="5151954"/>
            <a:chOff x="4240564" y="3141301"/>
            <a:chExt cx="9409524" cy="51519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40564" y="4664684"/>
              <a:ext cx="9407435" cy="3621862"/>
              <a:chOff x="4240564" y="4664684"/>
              <a:chExt cx="9407435" cy="36218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27356" y="3087240"/>
                <a:ext cx="18814870" cy="724372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40564" y="4664684"/>
                <a:ext cx="9407435" cy="362186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40564" y="3141301"/>
              <a:ext cx="9407435" cy="1370515"/>
              <a:chOff x="4240564" y="3141301"/>
              <a:chExt cx="9407435" cy="137051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74682" y="2545102"/>
                <a:ext cx="18814870" cy="274103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40564" y="3141301"/>
                <a:ext cx="9407435" cy="1370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87668" y="3826559"/>
              <a:ext cx="3532525" cy="490917"/>
              <a:chOff x="8987668" y="3826559"/>
              <a:chExt cx="3532525" cy="4909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3326" y="3611265"/>
                <a:ext cx="7065049" cy="9818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87668" y="3826559"/>
                <a:ext cx="3532525" cy="4909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7695238" cy="16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4257143" cy="15619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019048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7285" y="8389616"/>
            <a:ext cx="2523810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9943" y="3209524"/>
            <a:ext cx="6405829" cy="4804372"/>
            <a:chOff x="5939943" y="3209524"/>
            <a:chExt cx="6405829" cy="4804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9105" y="1118686"/>
              <a:ext cx="12811658" cy="96087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9943" y="3209524"/>
              <a:ext cx="6405829" cy="4804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28571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0641" y="7110560"/>
            <a:ext cx="9228571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20436" y="3943539"/>
            <a:ext cx="5769915" cy="2398636"/>
            <a:chOff x="10820436" y="3943539"/>
            <a:chExt cx="5769915" cy="239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1373" y="2900191"/>
              <a:ext cx="11539829" cy="47972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436" y="3943539"/>
              <a:ext cx="5769915" cy="2398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3808293"/>
            <a:ext cx="3790476" cy="2617112"/>
            <a:chOff x="1840450" y="3808293"/>
            <a:chExt cx="3790476" cy="26171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40450" y="3808293"/>
              <a:ext cx="3786145" cy="1571250"/>
              <a:chOff x="1840450" y="3808293"/>
              <a:chExt cx="3786145" cy="15712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058" y="3109875"/>
                <a:ext cx="7572291" cy="31425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0450" y="3808293"/>
                <a:ext cx="3786145" cy="15712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40450" y="5320643"/>
              <a:ext cx="3788487" cy="1098661"/>
              <a:chOff x="1840450" y="5320643"/>
              <a:chExt cx="3788487" cy="10986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655" y="4829634"/>
                <a:ext cx="7576974" cy="219732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40450" y="5320643"/>
                <a:ext cx="3788487" cy="10986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32147" y="3798297"/>
            <a:ext cx="4703898" cy="2622423"/>
            <a:chOff x="5632147" y="3798297"/>
            <a:chExt cx="4703898" cy="2622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1337" y="2655582"/>
              <a:ext cx="9407797" cy="52448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2147" y="3798297"/>
              <a:ext cx="4703898" cy="2622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4761905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1784" y="6394347"/>
            <a:ext cx="342875" cy="209536"/>
            <a:chOff x="2511784" y="6394347"/>
            <a:chExt cx="342875" cy="2095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1784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1712" y="5943554"/>
            <a:ext cx="1895238" cy="4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477" y="6641626"/>
            <a:ext cx="2600000" cy="13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5562" y="6641626"/>
            <a:ext cx="274285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2073" y="6394347"/>
            <a:ext cx="342875" cy="209536"/>
            <a:chOff x="6702073" y="6394347"/>
            <a:chExt cx="342875" cy="209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2073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8020" y="6641626"/>
            <a:ext cx="3476190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2874" y="6394347"/>
            <a:ext cx="342875" cy="209536"/>
            <a:chOff x="10862874" y="6394347"/>
            <a:chExt cx="342875" cy="209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2874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2377" y="6641978"/>
            <a:ext cx="3085714" cy="10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65578" y="6394347"/>
            <a:ext cx="342875" cy="209536"/>
            <a:chOff x="15165578" y="6394347"/>
            <a:chExt cx="342875" cy="2095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65578" y="6394347"/>
              <a:ext cx="342875" cy="209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0450" y="4230548"/>
            <a:ext cx="1710332" cy="1710332"/>
            <a:chOff x="1840450" y="4230548"/>
            <a:chExt cx="1710332" cy="17103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40450" y="4230548"/>
              <a:ext cx="1710332" cy="1710332"/>
              <a:chOff x="1840450" y="4230548"/>
              <a:chExt cx="1710332" cy="17103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40450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116404" y="4498031"/>
              <a:ext cx="1139375" cy="1103713"/>
              <a:chOff x="2116404" y="4498031"/>
              <a:chExt cx="1139375" cy="11037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16404" y="4498031"/>
                <a:ext cx="1139375" cy="110371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979385" y="4230548"/>
            <a:ext cx="1710332" cy="1710332"/>
            <a:chOff x="5979385" y="4230548"/>
            <a:chExt cx="1710332" cy="171033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979385" y="4230548"/>
              <a:ext cx="1710332" cy="1710332"/>
              <a:chOff x="5979385" y="4230548"/>
              <a:chExt cx="1710332" cy="17103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79385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492379" y="4579080"/>
              <a:ext cx="795783" cy="1002687"/>
              <a:chOff x="6492379" y="4579080"/>
              <a:chExt cx="795783" cy="10026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92379" y="4579080"/>
                <a:ext cx="795783" cy="1002687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71116" y="5956260"/>
            <a:ext cx="1809524" cy="4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79146" y="4230548"/>
            <a:ext cx="1710332" cy="1710332"/>
            <a:chOff x="10179146" y="4230548"/>
            <a:chExt cx="1710332" cy="17103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179146" y="4230548"/>
              <a:ext cx="1710332" cy="1710332"/>
              <a:chOff x="10179146" y="4230548"/>
              <a:chExt cx="1710332" cy="171033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79146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630385" y="4643151"/>
              <a:ext cx="807854" cy="961317"/>
              <a:chOff x="10630385" y="4643151"/>
              <a:chExt cx="807854" cy="96131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30385" y="4643151"/>
                <a:ext cx="807854" cy="96131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69046" y="5956260"/>
            <a:ext cx="1638095" cy="4476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83380" y="5956260"/>
            <a:ext cx="1638095" cy="4476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58207" y="4230548"/>
            <a:ext cx="1710332" cy="1710332"/>
            <a:chOff x="14458207" y="4230548"/>
            <a:chExt cx="1710332" cy="171033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58207" y="4230548"/>
              <a:ext cx="1710332" cy="1710332"/>
              <a:chOff x="14458207" y="4230548"/>
              <a:chExt cx="1710332" cy="171033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58207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65808" y="4659468"/>
              <a:ext cx="895130" cy="894821"/>
              <a:chOff x="14865808" y="4659468"/>
              <a:chExt cx="895130" cy="89482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65808" y="4659468"/>
                <a:ext cx="895130" cy="8948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0010" y="7479458"/>
            <a:ext cx="9933333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74543" y="4305976"/>
            <a:ext cx="2500958" cy="2325891"/>
            <a:chOff x="2774543" y="4305976"/>
            <a:chExt cx="2500958" cy="2325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462" y="3291609"/>
              <a:ext cx="5001916" cy="465178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4543" y="4305976"/>
              <a:ext cx="2500958" cy="2325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68535" y="3878625"/>
            <a:ext cx="5007604" cy="2902223"/>
            <a:chOff x="5968535" y="3878625"/>
            <a:chExt cx="5007604" cy="2902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3371" y="2615842"/>
              <a:ext cx="10015208" cy="58044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8535" y="3878625"/>
              <a:ext cx="5007604" cy="2902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9054" y="3944656"/>
            <a:ext cx="4169714" cy="2877102"/>
            <a:chOff x="11509054" y="3944656"/>
            <a:chExt cx="4169714" cy="28771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1695" y="2690153"/>
              <a:ext cx="8339427" cy="575420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9054" y="3944656"/>
              <a:ext cx="4169714" cy="2877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167619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4958" y="8546143"/>
            <a:ext cx="7704762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9623" y="3301936"/>
            <a:ext cx="4366468" cy="4673143"/>
            <a:chOff x="6959623" y="3301936"/>
            <a:chExt cx="4366468" cy="467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9238" y="1249170"/>
              <a:ext cx="8732937" cy="93462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9623" y="3301936"/>
              <a:ext cx="4366468" cy="467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529450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616441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54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542143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076190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291487"/>
            <a:ext cx="30254774" cy="1220017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847619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3933333" cy="15619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6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595269"/>
            <a:ext cx="6171429" cy="3186000"/>
            <a:chOff x="6057143" y="3595269"/>
            <a:chExt cx="6171429" cy="3186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675" y="2208277"/>
              <a:ext cx="12342857" cy="637200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595269"/>
              <a:ext cx="6171429" cy="3186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4909" y="7506790"/>
            <a:ext cx="9095238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628571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8546" y="7419190"/>
            <a:ext cx="6828571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038" y="4210571"/>
            <a:ext cx="6348765" cy="2460147"/>
            <a:chOff x="1795038" y="4210571"/>
            <a:chExt cx="6348765" cy="2460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20150" y="3138240"/>
              <a:ext cx="12697530" cy="492029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038" y="4210571"/>
              <a:ext cx="6348765" cy="24601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6683" y="7419190"/>
            <a:ext cx="6028571" cy="13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0311" y="3865205"/>
            <a:ext cx="5776316" cy="3090329"/>
            <a:chOff x="9900311" y="3865205"/>
            <a:chExt cx="5776316" cy="3090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865" y="2519617"/>
              <a:ext cx="11552633" cy="61806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311" y="3865205"/>
              <a:ext cx="5776316" cy="3090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561904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4699" y="4777789"/>
            <a:ext cx="9590476" cy="2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234505"/>
            <a:ext cx="5122654" cy="3412968"/>
            <a:chOff x="1431697" y="4234505"/>
            <a:chExt cx="5122654" cy="34129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07041" y="2748147"/>
              <a:ext cx="10245307" cy="68259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234505"/>
              <a:ext cx="5122654" cy="3412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048" y="7150740"/>
            <a:ext cx="4180952" cy="15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8866667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5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8678" y="3493237"/>
            <a:ext cx="6404179" cy="3983222"/>
            <a:chOff x="2738678" y="3493237"/>
            <a:chExt cx="6404179" cy="3983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620" y="1758463"/>
              <a:ext cx="12808358" cy="79664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678" y="3493237"/>
              <a:ext cx="6404179" cy="3983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8340" y="3246047"/>
            <a:ext cx="3216581" cy="3216581"/>
            <a:chOff x="10548340" y="3246047"/>
            <a:chExt cx="3216581" cy="3216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8340" y="3246047"/>
              <a:ext cx="3216581" cy="3216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5530" y="3493237"/>
            <a:ext cx="2722202" cy="2722202"/>
            <a:chOff x="10795530" y="3493237"/>
            <a:chExt cx="2722202" cy="27222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5530" y="3493237"/>
              <a:ext cx="2722202" cy="2722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4271" y="3831978"/>
            <a:ext cx="2044720" cy="2044720"/>
            <a:chOff x="11134271" y="3831978"/>
            <a:chExt cx="2044720" cy="20447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4271" y="3831978"/>
              <a:ext cx="2044720" cy="2044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7452" y="3795159"/>
            <a:ext cx="2137138" cy="2137138"/>
            <a:chOff x="11097452" y="3795159"/>
            <a:chExt cx="2137138" cy="2137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452" y="3795159"/>
              <a:ext cx="2137138" cy="21371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9003" y="4588011"/>
            <a:ext cx="1895238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13080" y="6689465"/>
            <a:ext cx="4813623" cy="920766"/>
            <a:chOff x="9913080" y="6689465"/>
            <a:chExt cx="4813623" cy="9207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3080" y="6689465"/>
              <a:ext cx="4813623" cy="9207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4162" y="6925660"/>
            <a:ext cx="3657143" cy="533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39983" y="5400119"/>
            <a:ext cx="119454" cy="1314486"/>
            <a:chOff x="12139983" y="5400119"/>
            <a:chExt cx="119454" cy="13144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39983" y="5400119"/>
              <a:ext cx="119454" cy="119454"/>
              <a:chOff x="12139983" y="5400119"/>
              <a:chExt cx="119454" cy="1194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39983" y="5400119"/>
                <a:ext cx="119454" cy="1194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94770" y="5459846"/>
              <a:ext cx="9880" cy="1254759"/>
              <a:chOff x="12194770" y="5459846"/>
              <a:chExt cx="9880" cy="125475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94770" y="5459846"/>
                <a:ext cx="9880" cy="1254759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1464" y="8057188"/>
            <a:ext cx="15209524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4400000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2356" y="7258630"/>
            <a:ext cx="10104762" cy="2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4307" y="3024265"/>
            <a:ext cx="5438095" cy="3813005"/>
            <a:chOff x="5624307" y="3024265"/>
            <a:chExt cx="5438095" cy="38130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24307" y="3024265"/>
              <a:ext cx="5433110" cy="1174910"/>
              <a:chOff x="5624307" y="3024265"/>
              <a:chExt cx="5433110" cy="11749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82342" y="2510871"/>
                <a:ext cx="10866220" cy="23498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24307" y="3024265"/>
                <a:ext cx="5433110" cy="11749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24307" y="4199175"/>
              <a:ext cx="5433110" cy="2635058"/>
              <a:chOff x="5624307" y="4199175"/>
              <a:chExt cx="5433110" cy="26350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77451" y="3052319"/>
                <a:ext cx="10866220" cy="527011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24307" y="4199175"/>
                <a:ext cx="5433110" cy="26350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48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2816" y="7305641"/>
            <a:ext cx="12647619" cy="21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4686" y="3381193"/>
            <a:ext cx="2292500" cy="3342708"/>
            <a:chOff x="9324686" y="3381193"/>
            <a:chExt cx="2292500" cy="3342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6880" y="1859578"/>
              <a:ext cx="4585001" cy="66854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4686" y="3381193"/>
              <a:ext cx="2292500" cy="3342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840" y="3381193"/>
            <a:ext cx="2758250" cy="3252398"/>
            <a:chOff x="5358840" y="3381193"/>
            <a:chExt cx="2758250" cy="3252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8161" y="1932895"/>
              <a:ext cx="5516501" cy="65047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840" y="3381193"/>
              <a:ext cx="2758250" cy="3252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495238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4076190" cy="145714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9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95587" y="3274198"/>
            <a:ext cx="4708381" cy="3192551"/>
            <a:chOff x="6395587" y="3274198"/>
            <a:chExt cx="4708381" cy="31925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5587" y="3274198"/>
              <a:ext cx="4708381" cy="31925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5280" y="7071302"/>
            <a:ext cx="9228571" cy="196190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2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9761" y="7009525"/>
            <a:ext cx="13609524" cy="14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3034" y="3886993"/>
            <a:ext cx="6171429" cy="2539947"/>
            <a:chOff x="6043034" y="3886993"/>
            <a:chExt cx="6171429" cy="25399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3295" y="2781540"/>
              <a:ext cx="12342857" cy="50798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3034" y="3886993"/>
              <a:ext cx="6171429" cy="2539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2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9587" y="7743211"/>
            <a:ext cx="9638095" cy="11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0448" y="3223866"/>
            <a:ext cx="4972285" cy="3837983"/>
            <a:chOff x="6800448" y="3223866"/>
            <a:chExt cx="4972285" cy="3837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0490" y="1555336"/>
              <a:ext cx="9944570" cy="767596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0448" y="3223866"/>
              <a:ext cx="4972285" cy="3837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80030" y="7980731"/>
            <a:ext cx="2325654" cy="2133555"/>
            <a:chOff x="7980030" y="7980731"/>
            <a:chExt cx="2325654" cy="21335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0030" y="7980731"/>
              <a:ext cx="2325654" cy="21335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7" y="2160785"/>
            <a:ext cx="5257143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95958" y="3284512"/>
            <a:ext cx="10893798" cy="4939130"/>
            <a:chOff x="3695958" y="3284512"/>
            <a:chExt cx="10893798" cy="4939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95958" y="3284512"/>
              <a:ext cx="10893798" cy="49391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5673" y="3988040"/>
            <a:ext cx="11276190" cy="436190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5" y="4489377"/>
            <a:ext cx="8390476" cy="15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2461" y="5797328"/>
            <a:ext cx="2352381" cy="3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9022" y="4182204"/>
            <a:ext cx="2533333" cy="514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2020-10-31T22:56:09Z</dcterms:created>
  <dcterms:modified xsi:type="dcterms:W3CDTF">2020-10-31T22:56:09Z</dcterms:modified>
</cp:coreProperties>
</file>